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7" r:id="rId2"/>
    <p:sldId id="3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ゲームプレイのシルエット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5D3101E-C52C-B96D-1CE4-258032B743E7}"/>
              </a:ext>
            </a:extLst>
          </p:cNvPr>
          <p:cNvSpPr>
            <a:spLocks noEditPoints="1"/>
          </p:cNvSpPr>
          <p:nvPr/>
        </p:nvSpPr>
        <p:spPr bwMode="auto">
          <a:xfrm>
            <a:off x="1312572" y="1095530"/>
            <a:ext cx="1467252" cy="2277772"/>
          </a:xfrm>
          <a:custGeom>
            <a:avLst/>
            <a:gdLst>
              <a:gd name="T0" fmla="*/ 427 w 706"/>
              <a:gd name="T1" fmla="*/ 39 h 1096"/>
              <a:gd name="T2" fmla="*/ 421 w 706"/>
              <a:gd name="T3" fmla="*/ 28 h 1096"/>
              <a:gd name="T4" fmla="*/ 361 w 706"/>
              <a:gd name="T5" fmla="*/ 0 h 1096"/>
              <a:gd name="T6" fmla="*/ 333 w 706"/>
              <a:gd name="T7" fmla="*/ 11 h 1096"/>
              <a:gd name="T8" fmla="*/ 307 w 706"/>
              <a:gd name="T9" fmla="*/ 0 h 1096"/>
              <a:gd name="T10" fmla="*/ 259 w 706"/>
              <a:gd name="T11" fmla="*/ 3 h 1096"/>
              <a:gd name="T12" fmla="*/ 186 w 706"/>
              <a:gd name="T13" fmla="*/ 55 h 1096"/>
              <a:gd name="T14" fmla="*/ 164 w 706"/>
              <a:gd name="T15" fmla="*/ 107 h 1096"/>
              <a:gd name="T16" fmla="*/ 181 w 706"/>
              <a:gd name="T17" fmla="*/ 176 h 1096"/>
              <a:gd name="T18" fmla="*/ 203 w 706"/>
              <a:gd name="T19" fmla="*/ 225 h 1096"/>
              <a:gd name="T20" fmla="*/ 210 w 706"/>
              <a:gd name="T21" fmla="*/ 286 h 1096"/>
              <a:gd name="T22" fmla="*/ 181 w 706"/>
              <a:gd name="T23" fmla="*/ 307 h 1096"/>
              <a:gd name="T24" fmla="*/ 92 w 706"/>
              <a:gd name="T25" fmla="*/ 381 h 1096"/>
              <a:gd name="T26" fmla="*/ 56 w 706"/>
              <a:gd name="T27" fmla="*/ 543 h 1096"/>
              <a:gd name="T28" fmla="*/ 36 w 706"/>
              <a:gd name="T29" fmla="*/ 762 h 1096"/>
              <a:gd name="T30" fmla="*/ 0 w 706"/>
              <a:gd name="T31" fmla="*/ 970 h 1096"/>
              <a:gd name="T32" fmla="*/ 33 w 706"/>
              <a:gd name="T33" fmla="*/ 983 h 1096"/>
              <a:gd name="T34" fmla="*/ 61 w 706"/>
              <a:gd name="T35" fmla="*/ 1052 h 1096"/>
              <a:gd name="T36" fmla="*/ 148 w 706"/>
              <a:gd name="T37" fmla="*/ 1079 h 1096"/>
              <a:gd name="T38" fmla="*/ 285 w 706"/>
              <a:gd name="T39" fmla="*/ 1083 h 1096"/>
              <a:gd name="T40" fmla="*/ 333 w 706"/>
              <a:gd name="T41" fmla="*/ 1068 h 1096"/>
              <a:gd name="T42" fmla="*/ 376 w 706"/>
              <a:gd name="T43" fmla="*/ 1068 h 1096"/>
              <a:gd name="T44" fmla="*/ 432 w 706"/>
              <a:gd name="T45" fmla="*/ 1079 h 1096"/>
              <a:gd name="T46" fmla="*/ 507 w 706"/>
              <a:gd name="T47" fmla="*/ 1096 h 1096"/>
              <a:gd name="T48" fmla="*/ 550 w 706"/>
              <a:gd name="T49" fmla="*/ 1068 h 1096"/>
              <a:gd name="T50" fmla="*/ 551 w 706"/>
              <a:gd name="T51" fmla="*/ 1038 h 1096"/>
              <a:gd name="T52" fmla="*/ 579 w 706"/>
              <a:gd name="T53" fmla="*/ 1019 h 1096"/>
              <a:gd name="T54" fmla="*/ 605 w 706"/>
              <a:gd name="T55" fmla="*/ 996 h 1096"/>
              <a:gd name="T56" fmla="*/ 635 w 706"/>
              <a:gd name="T57" fmla="*/ 953 h 1096"/>
              <a:gd name="T58" fmla="*/ 678 w 706"/>
              <a:gd name="T59" fmla="*/ 937 h 1096"/>
              <a:gd name="T60" fmla="*/ 706 w 706"/>
              <a:gd name="T61" fmla="*/ 910 h 1096"/>
              <a:gd name="T62" fmla="*/ 673 w 706"/>
              <a:gd name="T63" fmla="*/ 882 h 1096"/>
              <a:gd name="T64" fmla="*/ 635 w 706"/>
              <a:gd name="T65" fmla="*/ 867 h 1096"/>
              <a:gd name="T66" fmla="*/ 689 w 706"/>
              <a:gd name="T67" fmla="*/ 794 h 1096"/>
              <a:gd name="T68" fmla="*/ 678 w 706"/>
              <a:gd name="T69" fmla="*/ 679 h 1096"/>
              <a:gd name="T70" fmla="*/ 641 w 706"/>
              <a:gd name="T71" fmla="*/ 667 h 1096"/>
              <a:gd name="T72" fmla="*/ 618 w 706"/>
              <a:gd name="T73" fmla="*/ 658 h 1096"/>
              <a:gd name="T74" fmla="*/ 624 w 706"/>
              <a:gd name="T75" fmla="*/ 636 h 1096"/>
              <a:gd name="T76" fmla="*/ 658 w 706"/>
              <a:gd name="T77" fmla="*/ 629 h 1096"/>
              <a:gd name="T78" fmla="*/ 640 w 706"/>
              <a:gd name="T79" fmla="*/ 614 h 1096"/>
              <a:gd name="T80" fmla="*/ 671 w 706"/>
              <a:gd name="T81" fmla="*/ 601 h 1096"/>
              <a:gd name="T82" fmla="*/ 646 w 706"/>
              <a:gd name="T83" fmla="*/ 559 h 1096"/>
              <a:gd name="T84" fmla="*/ 613 w 706"/>
              <a:gd name="T85" fmla="*/ 564 h 1096"/>
              <a:gd name="T86" fmla="*/ 598 w 706"/>
              <a:gd name="T87" fmla="*/ 553 h 1096"/>
              <a:gd name="T88" fmla="*/ 580 w 706"/>
              <a:gd name="T89" fmla="*/ 548 h 1096"/>
              <a:gd name="T90" fmla="*/ 542 w 706"/>
              <a:gd name="T91" fmla="*/ 570 h 1096"/>
              <a:gd name="T92" fmla="*/ 517 w 706"/>
              <a:gd name="T93" fmla="*/ 571 h 1096"/>
              <a:gd name="T94" fmla="*/ 405 w 706"/>
              <a:gd name="T95" fmla="*/ 395 h 1096"/>
              <a:gd name="T96" fmla="*/ 367 w 706"/>
              <a:gd name="T97" fmla="*/ 334 h 1096"/>
              <a:gd name="T98" fmla="*/ 449 w 706"/>
              <a:gd name="T99" fmla="*/ 296 h 1096"/>
              <a:gd name="T100" fmla="*/ 456 w 706"/>
              <a:gd name="T101" fmla="*/ 274 h 1096"/>
              <a:gd name="T102" fmla="*/ 460 w 706"/>
              <a:gd name="T103" fmla="*/ 230 h 1096"/>
              <a:gd name="T104" fmla="*/ 461 w 706"/>
              <a:gd name="T105" fmla="*/ 204 h 1096"/>
              <a:gd name="T106" fmla="*/ 443 w 706"/>
              <a:gd name="T107" fmla="*/ 165 h 1096"/>
              <a:gd name="T108" fmla="*/ 416 w 706"/>
              <a:gd name="T109" fmla="*/ 71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6" h="1096">
                <a:moveTo>
                  <a:pt x="416" y="71"/>
                </a:moveTo>
                <a:lnTo>
                  <a:pt x="416" y="71"/>
                </a:lnTo>
                <a:lnTo>
                  <a:pt x="420" y="56"/>
                </a:lnTo>
                <a:lnTo>
                  <a:pt x="424" y="45"/>
                </a:lnTo>
                <a:lnTo>
                  <a:pt x="427" y="39"/>
                </a:lnTo>
                <a:lnTo>
                  <a:pt x="427" y="39"/>
                </a:lnTo>
                <a:lnTo>
                  <a:pt x="427" y="37"/>
                </a:lnTo>
                <a:lnTo>
                  <a:pt x="427" y="36"/>
                </a:lnTo>
                <a:lnTo>
                  <a:pt x="424" y="33"/>
                </a:lnTo>
                <a:lnTo>
                  <a:pt x="421" y="29"/>
                </a:lnTo>
                <a:lnTo>
                  <a:pt x="421" y="28"/>
                </a:lnTo>
                <a:lnTo>
                  <a:pt x="421" y="28"/>
                </a:lnTo>
                <a:lnTo>
                  <a:pt x="419" y="25"/>
                </a:lnTo>
                <a:lnTo>
                  <a:pt x="413" y="19"/>
                </a:lnTo>
                <a:lnTo>
                  <a:pt x="400" y="11"/>
                </a:lnTo>
                <a:lnTo>
                  <a:pt x="400" y="11"/>
                </a:lnTo>
                <a:lnTo>
                  <a:pt x="361" y="0"/>
                </a:lnTo>
                <a:lnTo>
                  <a:pt x="361" y="0"/>
                </a:lnTo>
                <a:lnTo>
                  <a:pt x="348" y="4"/>
                </a:lnTo>
                <a:lnTo>
                  <a:pt x="338" y="8"/>
                </a:lnTo>
                <a:lnTo>
                  <a:pt x="335" y="10"/>
                </a:lnTo>
                <a:lnTo>
                  <a:pt x="334" y="11"/>
                </a:lnTo>
                <a:lnTo>
                  <a:pt x="334" y="11"/>
                </a:lnTo>
                <a:lnTo>
                  <a:pt x="333" y="11"/>
                </a:lnTo>
                <a:lnTo>
                  <a:pt x="331" y="10"/>
                </a:lnTo>
                <a:lnTo>
                  <a:pt x="323" y="6"/>
                </a:lnTo>
                <a:lnTo>
                  <a:pt x="313" y="2"/>
                </a:lnTo>
                <a:lnTo>
                  <a:pt x="309" y="0"/>
                </a:lnTo>
                <a:lnTo>
                  <a:pt x="307" y="0"/>
                </a:lnTo>
                <a:lnTo>
                  <a:pt x="307" y="0"/>
                </a:lnTo>
                <a:lnTo>
                  <a:pt x="298" y="0"/>
                </a:lnTo>
                <a:lnTo>
                  <a:pt x="287" y="0"/>
                </a:lnTo>
                <a:lnTo>
                  <a:pt x="275" y="0"/>
                </a:lnTo>
                <a:lnTo>
                  <a:pt x="268" y="0"/>
                </a:lnTo>
                <a:lnTo>
                  <a:pt x="268" y="0"/>
                </a:lnTo>
                <a:lnTo>
                  <a:pt x="259" y="3"/>
                </a:lnTo>
                <a:lnTo>
                  <a:pt x="249" y="6"/>
                </a:lnTo>
                <a:lnTo>
                  <a:pt x="240" y="11"/>
                </a:lnTo>
                <a:lnTo>
                  <a:pt x="227" y="18"/>
                </a:lnTo>
                <a:lnTo>
                  <a:pt x="214" y="28"/>
                </a:lnTo>
                <a:lnTo>
                  <a:pt x="200" y="40"/>
                </a:lnTo>
                <a:lnTo>
                  <a:pt x="186" y="55"/>
                </a:lnTo>
                <a:lnTo>
                  <a:pt x="186" y="55"/>
                </a:lnTo>
                <a:lnTo>
                  <a:pt x="179" y="63"/>
                </a:lnTo>
                <a:lnTo>
                  <a:pt x="175" y="73"/>
                </a:lnTo>
                <a:lnTo>
                  <a:pt x="171" y="81"/>
                </a:lnTo>
                <a:lnTo>
                  <a:pt x="169" y="91"/>
                </a:lnTo>
                <a:lnTo>
                  <a:pt x="164" y="107"/>
                </a:lnTo>
                <a:lnTo>
                  <a:pt x="164" y="122"/>
                </a:lnTo>
                <a:lnTo>
                  <a:pt x="166" y="134"/>
                </a:lnTo>
                <a:lnTo>
                  <a:pt x="167" y="145"/>
                </a:lnTo>
                <a:lnTo>
                  <a:pt x="170" y="154"/>
                </a:lnTo>
                <a:lnTo>
                  <a:pt x="181" y="176"/>
                </a:lnTo>
                <a:lnTo>
                  <a:pt x="181" y="176"/>
                </a:lnTo>
                <a:lnTo>
                  <a:pt x="177" y="197"/>
                </a:lnTo>
                <a:lnTo>
                  <a:pt x="175" y="212"/>
                </a:lnTo>
                <a:lnTo>
                  <a:pt x="175" y="218"/>
                </a:lnTo>
                <a:lnTo>
                  <a:pt x="175" y="219"/>
                </a:lnTo>
                <a:lnTo>
                  <a:pt x="175" y="219"/>
                </a:lnTo>
                <a:lnTo>
                  <a:pt x="203" y="225"/>
                </a:lnTo>
                <a:lnTo>
                  <a:pt x="203" y="247"/>
                </a:lnTo>
                <a:lnTo>
                  <a:pt x="219" y="236"/>
                </a:lnTo>
                <a:lnTo>
                  <a:pt x="219" y="236"/>
                </a:lnTo>
                <a:lnTo>
                  <a:pt x="216" y="260"/>
                </a:lnTo>
                <a:lnTo>
                  <a:pt x="212" y="280"/>
                </a:lnTo>
                <a:lnTo>
                  <a:pt x="210" y="286"/>
                </a:lnTo>
                <a:lnTo>
                  <a:pt x="208" y="291"/>
                </a:lnTo>
                <a:lnTo>
                  <a:pt x="208" y="291"/>
                </a:lnTo>
                <a:lnTo>
                  <a:pt x="201" y="296"/>
                </a:lnTo>
                <a:lnTo>
                  <a:pt x="193" y="301"/>
                </a:lnTo>
                <a:lnTo>
                  <a:pt x="181" y="307"/>
                </a:lnTo>
                <a:lnTo>
                  <a:pt x="181" y="307"/>
                </a:lnTo>
                <a:lnTo>
                  <a:pt x="154" y="328"/>
                </a:lnTo>
                <a:lnTo>
                  <a:pt x="126" y="348"/>
                </a:lnTo>
                <a:lnTo>
                  <a:pt x="99" y="373"/>
                </a:lnTo>
                <a:lnTo>
                  <a:pt x="99" y="373"/>
                </a:lnTo>
                <a:lnTo>
                  <a:pt x="96" y="377"/>
                </a:lnTo>
                <a:lnTo>
                  <a:pt x="92" y="381"/>
                </a:lnTo>
                <a:lnTo>
                  <a:pt x="87" y="395"/>
                </a:lnTo>
                <a:lnTo>
                  <a:pt x="80" y="414"/>
                </a:lnTo>
                <a:lnTo>
                  <a:pt x="74" y="434"/>
                </a:lnTo>
                <a:lnTo>
                  <a:pt x="69" y="459"/>
                </a:lnTo>
                <a:lnTo>
                  <a:pt x="65" y="485"/>
                </a:lnTo>
                <a:lnTo>
                  <a:pt x="56" y="543"/>
                </a:lnTo>
                <a:lnTo>
                  <a:pt x="50" y="601"/>
                </a:lnTo>
                <a:lnTo>
                  <a:pt x="44" y="658"/>
                </a:lnTo>
                <a:lnTo>
                  <a:pt x="40" y="703"/>
                </a:lnTo>
                <a:lnTo>
                  <a:pt x="39" y="734"/>
                </a:lnTo>
                <a:lnTo>
                  <a:pt x="39" y="734"/>
                </a:lnTo>
                <a:lnTo>
                  <a:pt x="36" y="762"/>
                </a:lnTo>
                <a:lnTo>
                  <a:pt x="32" y="796"/>
                </a:lnTo>
                <a:lnTo>
                  <a:pt x="18" y="873"/>
                </a:lnTo>
                <a:lnTo>
                  <a:pt x="6" y="940"/>
                </a:lnTo>
                <a:lnTo>
                  <a:pt x="2" y="960"/>
                </a:lnTo>
                <a:lnTo>
                  <a:pt x="0" y="970"/>
                </a:lnTo>
                <a:lnTo>
                  <a:pt x="0" y="970"/>
                </a:lnTo>
                <a:lnTo>
                  <a:pt x="2" y="971"/>
                </a:lnTo>
                <a:lnTo>
                  <a:pt x="6" y="973"/>
                </a:lnTo>
                <a:lnTo>
                  <a:pt x="17" y="974"/>
                </a:lnTo>
                <a:lnTo>
                  <a:pt x="33" y="975"/>
                </a:lnTo>
                <a:lnTo>
                  <a:pt x="33" y="975"/>
                </a:lnTo>
                <a:lnTo>
                  <a:pt x="33" y="983"/>
                </a:lnTo>
                <a:lnTo>
                  <a:pt x="37" y="1005"/>
                </a:lnTo>
                <a:lnTo>
                  <a:pt x="40" y="1018"/>
                </a:lnTo>
                <a:lnTo>
                  <a:pt x="44" y="1030"/>
                </a:lnTo>
                <a:lnTo>
                  <a:pt x="51" y="1042"/>
                </a:lnTo>
                <a:lnTo>
                  <a:pt x="55" y="1048"/>
                </a:lnTo>
                <a:lnTo>
                  <a:pt x="61" y="1052"/>
                </a:lnTo>
                <a:lnTo>
                  <a:pt x="61" y="1052"/>
                </a:lnTo>
                <a:lnTo>
                  <a:pt x="67" y="1056"/>
                </a:lnTo>
                <a:lnTo>
                  <a:pt x="74" y="1060"/>
                </a:lnTo>
                <a:lnTo>
                  <a:pt x="96" y="1067"/>
                </a:lnTo>
                <a:lnTo>
                  <a:pt x="121" y="1074"/>
                </a:lnTo>
                <a:lnTo>
                  <a:pt x="148" y="1079"/>
                </a:lnTo>
                <a:lnTo>
                  <a:pt x="201" y="1086"/>
                </a:lnTo>
                <a:lnTo>
                  <a:pt x="236" y="1090"/>
                </a:lnTo>
                <a:lnTo>
                  <a:pt x="236" y="1090"/>
                </a:lnTo>
                <a:lnTo>
                  <a:pt x="246" y="1090"/>
                </a:lnTo>
                <a:lnTo>
                  <a:pt x="259" y="1089"/>
                </a:lnTo>
                <a:lnTo>
                  <a:pt x="285" y="1083"/>
                </a:lnTo>
                <a:lnTo>
                  <a:pt x="307" y="1078"/>
                </a:lnTo>
                <a:lnTo>
                  <a:pt x="318" y="1074"/>
                </a:lnTo>
                <a:lnTo>
                  <a:pt x="318" y="1074"/>
                </a:lnTo>
                <a:lnTo>
                  <a:pt x="326" y="1068"/>
                </a:lnTo>
                <a:lnTo>
                  <a:pt x="331" y="1067"/>
                </a:lnTo>
                <a:lnTo>
                  <a:pt x="333" y="1068"/>
                </a:lnTo>
                <a:lnTo>
                  <a:pt x="334" y="1068"/>
                </a:lnTo>
                <a:lnTo>
                  <a:pt x="334" y="1068"/>
                </a:lnTo>
                <a:lnTo>
                  <a:pt x="337" y="1070"/>
                </a:lnTo>
                <a:lnTo>
                  <a:pt x="342" y="1070"/>
                </a:lnTo>
                <a:lnTo>
                  <a:pt x="357" y="1068"/>
                </a:lnTo>
                <a:lnTo>
                  <a:pt x="376" y="1068"/>
                </a:lnTo>
                <a:lnTo>
                  <a:pt x="389" y="1068"/>
                </a:lnTo>
                <a:lnTo>
                  <a:pt x="389" y="1068"/>
                </a:lnTo>
                <a:lnTo>
                  <a:pt x="398" y="1070"/>
                </a:lnTo>
                <a:lnTo>
                  <a:pt x="409" y="1074"/>
                </a:lnTo>
                <a:lnTo>
                  <a:pt x="432" y="1079"/>
                </a:lnTo>
                <a:lnTo>
                  <a:pt x="432" y="1079"/>
                </a:lnTo>
                <a:lnTo>
                  <a:pt x="445" y="1082"/>
                </a:lnTo>
                <a:lnTo>
                  <a:pt x="460" y="1088"/>
                </a:lnTo>
                <a:lnTo>
                  <a:pt x="477" y="1093"/>
                </a:lnTo>
                <a:lnTo>
                  <a:pt x="498" y="1096"/>
                </a:lnTo>
                <a:lnTo>
                  <a:pt x="498" y="1096"/>
                </a:lnTo>
                <a:lnTo>
                  <a:pt x="507" y="1096"/>
                </a:lnTo>
                <a:lnTo>
                  <a:pt x="517" y="1094"/>
                </a:lnTo>
                <a:lnTo>
                  <a:pt x="525" y="1090"/>
                </a:lnTo>
                <a:lnTo>
                  <a:pt x="533" y="1086"/>
                </a:lnTo>
                <a:lnTo>
                  <a:pt x="539" y="1081"/>
                </a:lnTo>
                <a:lnTo>
                  <a:pt x="544" y="1075"/>
                </a:lnTo>
                <a:lnTo>
                  <a:pt x="550" y="1068"/>
                </a:lnTo>
                <a:lnTo>
                  <a:pt x="553" y="1063"/>
                </a:lnTo>
                <a:lnTo>
                  <a:pt x="553" y="1063"/>
                </a:lnTo>
                <a:lnTo>
                  <a:pt x="554" y="1057"/>
                </a:lnTo>
                <a:lnTo>
                  <a:pt x="554" y="1051"/>
                </a:lnTo>
                <a:lnTo>
                  <a:pt x="553" y="1045"/>
                </a:lnTo>
                <a:lnTo>
                  <a:pt x="551" y="1038"/>
                </a:lnTo>
                <a:lnTo>
                  <a:pt x="547" y="1029"/>
                </a:lnTo>
                <a:lnTo>
                  <a:pt x="547" y="1026"/>
                </a:lnTo>
                <a:lnTo>
                  <a:pt x="547" y="1025"/>
                </a:lnTo>
                <a:lnTo>
                  <a:pt x="547" y="1025"/>
                </a:lnTo>
                <a:lnTo>
                  <a:pt x="565" y="1022"/>
                </a:lnTo>
                <a:lnTo>
                  <a:pt x="579" y="1019"/>
                </a:lnTo>
                <a:lnTo>
                  <a:pt x="585" y="1016"/>
                </a:lnTo>
                <a:lnTo>
                  <a:pt x="591" y="1014"/>
                </a:lnTo>
                <a:lnTo>
                  <a:pt x="591" y="1014"/>
                </a:lnTo>
                <a:lnTo>
                  <a:pt x="595" y="1009"/>
                </a:lnTo>
                <a:lnTo>
                  <a:pt x="599" y="1005"/>
                </a:lnTo>
                <a:lnTo>
                  <a:pt x="605" y="996"/>
                </a:lnTo>
                <a:lnTo>
                  <a:pt x="613" y="975"/>
                </a:lnTo>
                <a:lnTo>
                  <a:pt x="613" y="975"/>
                </a:lnTo>
                <a:lnTo>
                  <a:pt x="617" y="967"/>
                </a:lnTo>
                <a:lnTo>
                  <a:pt x="622" y="962"/>
                </a:lnTo>
                <a:lnTo>
                  <a:pt x="628" y="957"/>
                </a:lnTo>
                <a:lnTo>
                  <a:pt x="635" y="953"/>
                </a:lnTo>
                <a:lnTo>
                  <a:pt x="635" y="953"/>
                </a:lnTo>
                <a:lnTo>
                  <a:pt x="644" y="949"/>
                </a:lnTo>
                <a:lnTo>
                  <a:pt x="655" y="947"/>
                </a:lnTo>
                <a:lnTo>
                  <a:pt x="666" y="942"/>
                </a:lnTo>
                <a:lnTo>
                  <a:pt x="678" y="937"/>
                </a:lnTo>
                <a:lnTo>
                  <a:pt x="678" y="937"/>
                </a:lnTo>
                <a:lnTo>
                  <a:pt x="689" y="931"/>
                </a:lnTo>
                <a:lnTo>
                  <a:pt x="699" y="925"/>
                </a:lnTo>
                <a:lnTo>
                  <a:pt x="702" y="922"/>
                </a:lnTo>
                <a:lnTo>
                  <a:pt x="704" y="918"/>
                </a:lnTo>
                <a:lnTo>
                  <a:pt x="706" y="914"/>
                </a:lnTo>
                <a:lnTo>
                  <a:pt x="706" y="910"/>
                </a:lnTo>
                <a:lnTo>
                  <a:pt x="706" y="910"/>
                </a:lnTo>
                <a:lnTo>
                  <a:pt x="703" y="900"/>
                </a:lnTo>
                <a:lnTo>
                  <a:pt x="700" y="897"/>
                </a:lnTo>
                <a:lnTo>
                  <a:pt x="696" y="893"/>
                </a:lnTo>
                <a:lnTo>
                  <a:pt x="687" y="888"/>
                </a:lnTo>
                <a:lnTo>
                  <a:pt x="673" y="882"/>
                </a:lnTo>
                <a:lnTo>
                  <a:pt x="673" y="882"/>
                </a:lnTo>
                <a:lnTo>
                  <a:pt x="656" y="878"/>
                </a:lnTo>
                <a:lnTo>
                  <a:pt x="640" y="877"/>
                </a:lnTo>
                <a:lnTo>
                  <a:pt x="624" y="877"/>
                </a:lnTo>
                <a:lnTo>
                  <a:pt x="624" y="877"/>
                </a:lnTo>
                <a:lnTo>
                  <a:pt x="635" y="867"/>
                </a:lnTo>
                <a:lnTo>
                  <a:pt x="656" y="845"/>
                </a:lnTo>
                <a:lnTo>
                  <a:pt x="669" y="831"/>
                </a:lnTo>
                <a:lnTo>
                  <a:pt x="680" y="818"/>
                </a:lnTo>
                <a:lnTo>
                  <a:pt x="687" y="805"/>
                </a:lnTo>
                <a:lnTo>
                  <a:pt x="688" y="800"/>
                </a:lnTo>
                <a:lnTo>
                  <a:pt x="689" y="794"/>
                </a:lnTo>
                <a:lnTo>
                  <a:pt x="689" y="794"/>
                </a:lnTo>
                <a:lnTo>
                  <a:pt x="688" y="768"/>
                </a:lnTo>
                <a:lnTo>
                  <a:pt x="687" y="734"/>
                </a:lnTo>
                <a:lnTo>
                  <a:pt x="682" y="701"/>
                </a:lnTo>
                <a:lnTo>
                  <a:pt x="678" y="679"/>
                </a:lnTo>
                <a:lnTo>
                  <a:pt x="678" y="679"/>
                </a:lnTo>
                <a:lnTo>
                  <a:pt x="677" y="677"/>
                </a:lnTo>
                <a:lnTo>
                  <a:pt x="674" y="674"/>
                </a:lnTo>
                <a:lnTo>
                  <a:pt x="670" y="671"/>
                </a:lnTo>
                <a:lnTo>
                  <a:pt x="665" y="670"/>
                </a:lnTo>
                <a:lnTo>
                  <a:pt x="654" y="667"/>
                </a:lnTo>
                <a:lnTo>
                  <a:pt x="641" y="667"/>
                </a:lnTo>
                <a:lnTo>
                  <a:pt x="618" y="667"/>
                </a:lnTo>
                <a:lnTo>
                  <a:pt x="607" y="669"/>
                </a:lnTo>
                <a:lnTo>
                  <a:pt x="607" y="669"/>
                </a:lnTo>
                <a:lnTo>
                  <a:pt x="613" y="664"/>
                </a:lnTo>
                <a:lnTo>
                  <a:pt x="618" y="658"/>
                </a:lnTo>
                <a:lnTo>
                  <a:pt x="618" y="658"/>
                </a:lnTo>
                <a:lnTo>
                  <a:pt x="620" y="651"/>
                </a:lnTo>
                <a:lnTo>
                  <a:pt x="618" y="641"/>
                </a:lnTo>
                <a:lnTo>
                  <a:pt x="618" y="641"/>
                </a:lnTo>
                <a:lnTo>
                  <a:pt x="618" y="638"/>
                </a:lnTo>
                <a:lnTo>
                  <a:pt x="620" y="637"/>
                </a:lnTo>
                <a:lnTo>
                  <a:pt x="624" y="636"/>
                </a:lnTo>
                <a:lnTo>
                  <a:pt x="632" y="637"/>
                </a:lnTo>
                <a:lnTo>
                  <a:pt x="640" y="636"/>
                </a:lnTo>
                <a:lnTo>
                  <a:pt x="640" y="636"/>
                </a:lnTo>
                <a:lnTo>
                  <a:pt x="648" y="634"/>
                </a:lnTo>
                <a:lnTo>
                  <a:pt x="654" y="632"/>
                </a:lnTo>
                <a:lnTo>
                  <a:pt x="658" y="629"/>
                </a:lnTo>
                <a:lnTo>
                  <a:pt x="662" y="625"/>
                </a:lnTo>
                <a:lnTo>
                  <a:pt x="662" y="625"/>
                </a:lnTo>
                <a:lnTo>
                  <a:pt x="663" y="622"/>
                </a:lnTo>
                <a:lnTo>
                  <a:pt x="662" y="621"/>
                </a:lnTo>
                <a:lnTo>
                  <a:pt x="654" y="616"/>
                </a:lnTo>
                <a:lnTo>
                  <a:pt x="640" y="614"/>
                </a:lnTo>
                <a:lnTo>
                  <a:pt x="651" y="592"/>
                </a:lnTo>
                <a:lnTo>
                  <a:pt x="651" y="592"/>
                </a:lnTo>
                <a:lnTo>
                  <a:pt x="654" y="593"/>
                </a:lnTo>
                <a:lnTo>
                  <a:pt x="662" y="597"/>
                </a:lnTo>
                <a:lnTo>
                  <a:pt x="662" y="597"/>
                </a:lnTo>
                <a:lnTo>
                  <a:pt x="671" y="601"/>
                </a:lnTo>
                <a:lnTo>
                  <a:pt x="678" y="603"/>
                </a:lnTo>
                <a:lnTo>
                  <a:pt x="678" y="603"/>
                </a:lnTo>
                <a:lnTo>
                  <a:pt x="678" y="601"/>
                </a:lnTo>
                <a:lnTo>
                  <a:pt x="676" y="596"/>
                </a:lnTo>
                <a:lnTo>
                  <a:pt x="665" y="582"/>
                </a:lnTo>
                <a:lnTo>
                  <a:pt x="646" y="559"/>
                </a:lnTo>
                <a:lnTo>
                  <a:pt x="646" y="559"/>
                </a:lnTo>
                <a:lnTo>
                  <a:pt x="643" y="559"/>
                </a:lnTo>
                <a:lnTo>
                  <a:pt x="639" y="559"/>
                </a:lnTo>
                <a:lnTo>
                  <a:pt x="628" y="560"/>
                </a:lnTo>
                <a:lnTo>
                  <a:pt x="613" y="564"/>
                </a:lnTo>
                <a:lnTo>
                  <a:pt x="613" y="564"/>
                </a:lnTo>
                <a:lnTo>
                  <a:pt x="611" y="562"/>
                </a:lnTo>
                <a:lnTo>
                  <a:pt x="607" y="553"/>
                </a:lnTo>
                <a:lnTo>
                  <a:pt x="607" y="553"/>
                </a:lnTo>
                <a:lnTo>
                  <a:pt x="606" y="551"/>
                </a:lnTo>
                <a:lnTo>
                  <a:pt x="603" y="551"/>
                </a:lnTo>
                <a:lnTo>
                  <a:pt x="598" y="553"/>
                </a:lnTo>
                <a:lnTo>
                  <a:pt x="591" y="559"/>
                </a:lnTo>
                <a:lnTo>
                  <a:pt x="591" y="559"/>
                </a:lnTo>
                <a:lnTo>
                  <a:pt x="589" y="556"/>
                </a:lnTo>
                <a:lnTo>
                  <a:pt x="585" y="552"/>
                </a:lnTo>
                <a:lnTo>
                  <a:pt x="580" y="548"/>
                </a:lnTo>
                <a:lnTo>
                  <a:pt x="580" y="548"/>
                </a:lnTo>
                <a:lnTo>
                  <a:pt x="576" y="547"/>
                </a:lnTo>
                <a:lnTo>
                  <a:pt x="572" y="547"/>
                </a:lnTo>
                <a:lnTo>
                  <a:pt x="568" y="549"/>
                </a:lnTo>
                <a:lnTo>
                  <a:pt x="562" y="552"/>
                </a:lnTo>
                <a:lnTo>
                  <a:pt x="553" y="562"/>
                </a:lnTo>
                <a:lnTo>
                  <a:pt x="542" y="570"/>
                </a:lnTo>
                <a:lnTo>
                  <a:pt x="542" y="570"/>
                </a:lnTo>
                <a:lnTo>
                  <a:pt x="536" y="573"/>
                </a:lnTo>
                <a:lnTo>
                  <a:pt x="532" y="574"/>
                </a:lnTo>
                <a:lnTo>
                  <a:pt x="527" y="574"/>
                </a:lnTo>
                <a:lnTo>
                  <a:pt x="523" y="574"/>
                </a:lnTo>
                <a:lnTo>
                  <a:pt x="517" y="571"/>
                </a:lnTo>
                <a:lnTo>
                  <a:pt x="514" y="570"/>
                </a:lnTo>
                <a:lnTo>
                  <a:pt x="416" y="559"/>
                </a:lnTo>
                <a:lnTo>
                  <a:pt x="416" y="559"/>
                </a:lnTo>
                <a:lnTo>
                  <a:pt x="412" y="485"/>
                </a:lnTo>
                <a:lnTo>
                  <a:pt x="405" y="395"/>
                </a:lnTo>
                <a:lnTo>
                  <a:pt x="405" y="395"/>
                </a:lnTo>
                <a:lnTo>
                  <a:pt x="402" y="385"/>
                </a:lnTo>
                <a:lnTo>
                  <a:pt x="398" y="375"/>
                </a:lnTo>
                <a:lnTo>
                  <a:pt x="391" y="366"/>
                </a:lnTo>
                <a:lnTo>
                  <a:pt x="384" y="356"/>
                </a:lnTo>
                <a:lnTo>
                  <a:pt x="372" y="340"/>
                </a:lnTo>
                <a:lnTo>
                  <a:pt x="367" y="334"/>
                </a:lnTo>
                <a:lnTo>
                  <a:pt x="383" y="307"/>
                </a:lnTo>
                <a:lnTo>
                  <a:pt x="383" y="307"/>
                </a:lnTo>
                <a:lnTo>
                  <a:pt x="412" y="304"/>
                </a:lnTo>
                <a:lnTo>
                  <a:pt x="434" y="301"/>
                </a:lnTo>
                <a:lnTo>
                  <a:pt x="442" y="299"/>
                </a:lnTo>
                <a:lnTo>
                  <a:pt x="449" y="296"/>
                </a:lnTo>
                <a:lnTo>
                  <a:pt x="449" y="296"/>
                </a:lnTo>
                <a:lnTo>
                  <a:pt x="453" y="293"/>
                </a:lnTo>
                <a:lnTo>
                  <a:pt x="456" y="289"/>
                </a:lnTo>
                <a:lnTo>
                  <a:pt x="456" y="285"/>
                </a:lnTo>
                <a:lnTo>
                  <a:pt x="457" y="281"/>
                </a:lnTo>
                <a:lnTo>
                  <a:pt x="456" y="274"/>
                </a:lnTo>
                <a:lnTo>
                  <a:pt x="454" y="269"/>
                </a:lnTo>
                <a:lnTo>
                  <a:pt x="454" y="269"/>
                </a:lnTo>
                <a:lnTo>
                  <a:pt x="454" y="263"/>
                </a:lnTo>
                <a:lnTo>
                  <a:pt x="454" y="255"/>
                </a:lnTo>
                <a:lnTo>
                  <a:pt x="454" y="247"/>
                </a:lnTo>
                <a:lnTo>
                  <a:pt x="460" y="230"/>
                </a:lnTo>
                <a:lnTo>
                  <a:pt x="460" y="230"/>
                </a:lnTo>
                <a:lnTo>
                  <a:pt x="461" y="223"/>
                </a:lnTo>
                <a:lnTo>
                  <a:pt x="461" y="217"/>
                </a:lnTo>
                <a:lnTo>
                  <a:pt x="460" y="208"/>
                </a:lnTo>
                <a:lnTo>
                  <a:pt x="460" y="208"/>
                </a:lnTo>
                <a:lnTo>
                  <a:pt x="461" y="204"/>
                </a:lnTo>
                <a:lnTo>
                  <a:pt x="461" y="200"/>
                </a:lnTo>
                <a:lnTo>
                  <a:pt x="460" y="197"/>
                </a:lnTo>
                <a:lnTo>
                  <a:pt x="460" y="197"/>
                </a:lnTo>
                <a:lnTo>
                  <a:pt x="456" y="191"/>
                </a:lnTo>
                <a:lnTo>
                  <a:pt x="450" y="180"/>
                </a:lnTo>
                <a:lnTo>
                  <a:pt x="443" y="165"/>
                </a:lnTo>
                <a:lnTo>
                  <a:pt x="443" y="165"/>
                </a:lnTo>
                <a:lnTo>
                  <a:pt x="441" y="147"/>
                </a:lnTo>
                <a:lnTo>
                  <a:pt x="438" y="126"/>
                </a:lnTo>
                <a:lnTo>
                  <a:pt x="438" y="126"/>
                </a:lnTo>
                <a:lnTo>
                  <a:pt x="427" y="96"/>
                </a:lnTo>
                <a:lnTo>
                  <a:pt x="416" y="71"/>
                </a:lnTo>
                <a:lnTo>
                  <a:pt x="416" y="71"/>
                </a:lnTo>
                <a:close/>
                <a:moveTo>
                  <a:pt x="394" y="630"/>
                </a:moveTo>
                <a:lnTo>
                  <a:pt x="443" y="636"/>
                </a:lnTo>
                <a:lnTo>
                  <a:pt x="394" y="669"/>
                </a:lnTo>
                <a:lnTo>
                  <a:pt x="394" y="6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08D70474-F528-067B-D04A-F2B2A3B6C5D4}"/>
              </a:ext>
            </a:extLst>
          </p:cNvPr>
          <p:cNvSpPr>
            <a:spLocks/>
          </p:cNvSpPr>
          <p:nvPr/>
        </p:nvSpPr>
        <p:spPr bwMode="auto">
          <a:xfrm>
            <a:off x="4154031" y="1163831"/>
            <a:ext cx="1691704" cy="2109432"/>
          </a:xfrm>
          <a:custGeom>
            <a:avLst/>
            <a:gdLst>
              <a:gd name="T0" fmla="*/ 699 w 814"/>
              <a:gd name="T1" fmla="*/ 116 h 1015"/>
              <a:gd name="T2" fmla="*/ 718 w 814"/>
              <a:gd name="T3" fmla="*/ 185 h 1015"/>
              <a:gd name="T4" fmla="*/ 716 w 814"/>
              <a:gd name="T5" fmla="*/ 204 h 1015"/>
              <a:gd name="T6" fmla="*/ 687 w 814"/>
              <a:gd name="T7" fmla="*/ 225 h 1015"/>
              <a:gd name="T8" fmla="*/ 695 w 814"/>
              <a:gd name="T9" fmla="*/ 244 h 1015"/>
              <a:gd name="T10" fmla="*/ 721 w 814"/>
              <a:gd name="T11" fmla="*/ 248 h 1015"/>
              <a:gd name="T12" fmla="*/ 721 w 814"/>
              <a:gd name="T13" fmla="*/ 274 h 1015"/>
              <a:gd name="T14" fmla="*/ 716 w 814"/>
              <a:gd name="T15" fmla="*/ 292 h 1015"/>
              <a:gd name="T16" fmla="*/ 667 w 814"/>
              <a:gd name="T17" fmla="*/ 303 h 1015"/>
              <a:gd name="T18" fmla="*/ 634 w 814"/>
              <a:gd name="T19" fmla="*/ 335 h 1015"/>
              <a:gd name="T20" fmla="*/ 601 w 814"/>
              <a:gd name="T21" fmla="*/ 404 h 1015"/>
              <a:gd name="T22" fmla="*/ 591 w 814"/>
              <a:gd name="T23" fmla="*/ 501 h 1015"/>
              <a:gd name="T24" fmla="*/ 606 w 814"/>
              <a:gd name="T25" fmla="*/ 523 h 1015"/>
              <a:gd name="T26" fmla="*/ 672 w 814"/>
              <a:gd name="T27" fmla="*/ 483 h 1015"/>
              <a:gd name="T28" fmla="*/ 694 w 814"/>
              <a:gd name="T29" fmla="*/ 461 h 1015"/>
              <a:gd name="T30" fmla="*/ 716 w 814"/>
              <a:gd name="T31" fmla="*/ 423 h 1015"/>
              <a:gd name="T32" fmla="*/ 721 w 814"/>
              <a:gd name="T33" fmla="*/ 456 h 1015"/>
              <a:gd name="T34" fmla="*/ 749 w 814"/>
              <a:gd name="T35" fmla="*/ 467 h 1015"/>
              <a:gd name="T36" fmla="*/ 805 w 814"/>
              <a:gd name="T37" fmla="*/ 493 h 1015"/>
              <a:gd name="T38" fmla="*/ 807 w 814"/>
              <a:gd name="T39" fmla="*/ 513 h 1015"/>
              <a:gd name="T40" fmla="*/ 784 w 814"/>
              <a:gd name="T41" fmla="*/ 524 h 1015"/>
              <a:gd name="T42" fmla="*/ 765 w 814"/>
              <a:gd name="T43" fmla="*/ 549 h 1015"/>
              <a:gd name="T44" fmla="*/ 746 w 814"/>
              <a:gd name="T45" fmla="*/ 563 h 1015"/>
              <a:gd name="T46" fmla="*/ 706 w 814"/>
              <a:gd name="T47" fmla="*/ 590 h 1015"/>
              <a:gd name="T48" fmla="*/ 657 w 814"/>
              <a:gd name="T49" fmla="*/ 598 h 1015"/>
              <a:gd name="T50" fmla="*/ 627 w 814"/>
              <a:gd name="T51" fmla="*/ 623 h 1015"/>
              <a:gd name="T52" fmla="*/ 658 w 814"/>
              <a:gd name="T53" fmla="*/ 644 h 1015"/>
              <a:gd name="T54" fmla="*/ 657 w 814"/>
              <a:gd name="T55" fmla="*/ 734 h 1015"/>
              <a:gd name="T56" fmla="*/ 634 w 814"/>
              <a:gd name="T57" fmla="*/ 785 h 1015"/>
              <a:gd name="T58" fmla="*/ 621 w 814"/>
              <a:gd name="T59" fmla="*/ 816 h 1015"/>
              <a:gd name="T60" fmla="*/ 653 w 814"/>
              <a:gd name="T61" fmla="*/ 826 h 1015"/>
              <a:gd name="T62" fmla="*/ 650 w 814"/>
              <a:gd name="T63" fmla="*/ 839 h 1015"/>
              <a:gd name="T64" fmla="*/ 583 w 814"/>
              <a:gd name="T65" fmla="*/ 865 h 1015"/>
              <a:gd name="T66" fmla="*/ 576 w 814"/>
              <a:gd name="T67" fmla="*/ 943 h 1015"/>
              <a:gd name="T68" fmla="*/ 537 w 814"/>
              <a:gd name="T69" fmla="*/ 968 h 1015"/>
              <a:gd name="T70" fmla="*/ 479 w 814"/>
              <a:gd name="T71" fmla="*/ 983 h 1015"/>
              <a:gd name="T72" fmla="*/ 453 w 814"/>
              <a:gd name="T73" fmla="*/ 1015 h 1015"/>
              <a:gd name="T74" fmla="*/ 337 w 814"/>
              <a:gd name="T75" fmla="*/ 991 h 1015"/>
              <a:gd name="T76" fmla="*/ 202 w 814"/>
              <a:gd name="T77" fmla="*/ 987 h 1015"/>
              <a:gd name="T78" fmla="*/ 97 w 814"/>
              <a:gd name="T79" fmla="*/ 969 h 1015"/>
              <a:gd name="T80" fmla="*/ 57 w 814"/>
              <a:gd name="T81" fmla="*/ 931 h 1015"/>
              <a:gd name="T82" fmla="*/ 0 w 814"/>
              <a:gd name="T83" fmla="*/ 861 h 1015"/>
              <a:gd name="T84" fmla="*/ 53 w 814"/>
              <a:gd name="T85" fmla="*/ 720 h 1015"/>
              <a:gd name="T86" fmla="*/ 191 w 814"/>
              <a:gd name="T87" fmla="*/ 549 h 1015"/>
              <a:gd name="T88" fmla="*/ 359 w 814"/>
              <a:gd name="T89" fmla="*/ 324 h 1015"/>
              <a:gd name="T90" fmla="*/ 442 w 814"/>
              <a:gd name="T91" fmla="*/ 226 h 1015"/>
              <a:gd name="T92" fmla="*/ 422 w 814"/>
              <a:gd name="T93" fmla="*/ 223 h 1015"/>
              <a:gd name="T94" fmla="*/ 426 w 814"/>
              <a:gd name="T95" fmla="*/ 160 h 1015"/>
              <a:gd name="T96" fmla="*/ 431 w 814"/>
              <a:gd name="T97" fmla="*/ 81 h 1015"/>
              <a:gd name="T98" fmla="*/ 475 w 814"/>
              <a:gd name="T99" fmla="*/ 23 h 1015"/>
              <a:gd name="T100" fmla="*/ 548 w 814"/>
              <a:gd name="T101" fmla="*/ 1 h 1015"/>
              <a:gd name="T102" fmla="*/ 601 w 814"/>
              <a:gd name="T103" fmla="*/ 1 h 1015"/>
              <a:gd name="T104" fmla="*/ 645 w 814"/>
              <a:gd name="T105" fmla="*/ 7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4" h="1015">
                <a:moveTo>
                  <a:pt x="677" y="78"/>
                </a:moveTo>
                <a:lnTo>
                  <a:pt x="677" y="78"/>
                </a:lnTo>
                <a:lnTo>
                  <a:pt x="688" y="93"/>
                </a:lnTo>
                <a:lnTo>
                  <a:pt x="695" y="105"/>
                </a:lnTo>
                <a:lnTo>
                  <a:pt x="698" y="111"/>
                </a:lnTo>
                <a:lnTo>
                  <a:pt x="699" y="116"/>
                </a:lnTo>
                <a:lnTo>
                  <a:pt x="699" y="116"/>
                </a:lnTo>
                <a:lnTo>
                  <a:pt x="705" y="160"/>
                </a:lnTo>
                <a:lnTo>
                  <a:pt x="721" y="177"/>
                </a:lnTo>
                <a:lnTo>
                  <a:pt x="721" y="177"/>
                </a:lnTo>
                <a:lnTo>
                  <a:pt x="721" y="179"/>
                </a:lnTo>
                <a:lnTo>
                  <a:pt x="718" y="185"/>
                </a:lnTo>
                <a:lnTo>
                  <a:pt x="716" y="193"/>
                </a:lnTo>
                <a:lnTo>
                  <a:pt x="716" y="193"/>
                </a:lnTo>
                <a:lnTo>
                  <a:pt x="716" y="198"/>
                </a:lnTo>
                <a:lnTo>
                  <a:pt x="714" y="201"/>
                </a:lnTo>
                <a:lnTo>
                  <a:pt x="716" y="204"/>
                </a:lnTo>
                <a:lnTo>
                  <a:pt x="716" y="204"/>
                </a:lnTo>
                <a:lnTo>
                  <a:pt x="714" y="205"/>
                </a:lnTo>
                <a:lnTo>
                  <a:pt x="710" y="207"/>
                </a:lnTo>
                <a:lnTo>
                  <a:pt x="698" y="212"/>
                </a:lnTo>
                <a:lnTo>
                  <a:pt x="693" y="216"/>
                </a:lnTo>
                <a:lnTo>
                  <a:pt x="688" y="222"/>
                </a:lnTo>
                <a:lnTo>
                  <a:pt x="687" y="225"/>
                </a:lnTo>
                <a:lnTo>
                  <a:pt x="686" y="229"/>
                </a:lnTo>
                <a:lnTo>
                  <a:pt x="687" y="233"/>
                </a:lnTo>
                <a:lnTo>
                  <a:pt x="688" y="237"/>
                </a:lnTo>
                <a:lnTo>
                  <a:pt x="688" y="237"/>
                </a:lnTo>
                <a:lnTo>
                  <a:pt x="691" y="241"/>
                </a:lnTo>
                <a:lnTo>
                  <a:pt x="695" y="244"/>
                </a:lnTo>
                <a:lnTo>
                  <a:pt x="701" y="245"/>
                </a:lnTo>
                <a:lnTo>
                  <a:pt x="706" y="246"/>
                </a:lnTo>
                <a:lnTo>
                  <a:pt x="716" y="246"/>
                </a:lnTo>
                <a:lnTo>
                  <a:pt x="718" y="246"/>
                </a:lnTo>
                <a:lnTo>
                  <a:pt x="721" y="248"/>
                </a:lnTo>
                <a:lnTo>
                  <a:pt x="721" y="248"/>
                </a:lnTo>
                <a:lnTo>
                  <a:pt x="723" y="251"/>
                </a:lnTo>
                <a:lnTo>
                  <a:pt x="723" y="255"/>
                </a:lnTo>
                <a:lnTo>
                  <a:pt x="721" y="259"/>
                </a:lnTo>
                <a:lnTo>
                  <a:pt x="721" y="270"/>
                </a:lnTo>
                <a:lnTo>
                  <a:pt x="721" y="270"/>
                </a:lnTo>
                <a:lnTo>
                  <a:pt x="721" y="274"/>
                </a:lnTo>
                <a:lnTo>
                  <a:pt x="724" y="277"/>
                </a:lnTo>
                <a:lnTo>
                  <a:pt x="727" y="282"/>
                </a:lnTo>
                <a:lnTo>
                  <a:pt x="727" y="285"/>
                </a:lnTo>
                <a:lnTo>
                  <a:pt x="725" y="286"/>
                </a:lnTo>
                <a:lnTo>
                  <a:pt x="723" y="289"/>
                </a:lnTo>
                <a:lnTo>
                  <a:pt x="716" y="292"/>
                </a:lnTo>
                <a:lnTo>
                  <a:pt x="716" y="292"/>
                </a:lnTo>
                <a:lnTo>
                  <a:pt x="701" y="296"/>
                </a:lnTo>
                <a:lnTo>
                  <a:pt x="687" y="298"/>
                </a:lnTo>
                <a:lnTo>
                  <a:pt x="675" y="300"/>
                </a:lnTo>
                <a:lnTo>
                  <a:pt x="667" y="303"/>
                </a:lnTo>
                <a:lnTo>
                  <a:pt x="667" y="303"/>
                </a:lnTo>
                <a:lnTo>
                  <a:pt x="662" y="305"/>
                </a:lnTo>
                <a:lnTo>
                  <a:pt x="658" y="309"/>
                </a:lnTo>
                <a:lnTo>
                  <a:pt x="649" y="319"/>
                </a:lnTo>
                <a:lnTo>
                  <a:pt x="639" y="330"/>
                </a:lnTo>
                <a:lnTo>
                  <a:pt x="634" y="335"/>
                </a:lnTo>
                <a:lnTo>
                  <a:pt x="634" y="335"/>
                </a:lnTo>
                <a:lnTo>
                  <a:pt x="627" y="341"/>
                </a:lnTo>
                <a:lnTo>
                  <a:pt x="619" y="349"/>
                </a:lnTo>
                <a:lnTo>
                  <a:pt x="611" y="359"/>
                </a:lnTo>
                <a:lnTo>
                  <a:pt x="606" y="363"/>
                </a:lnTo>
                <a:lnTo>
                  <a:pt x="606" y="363"/>
                </a:lnTo>
                <a:lnTo>
                  <a:pt x="601" y="404"/>
                </a:lnTo>
                <a:lnTo>
                  <a:pt x="597" y="440"/>
                </a:lnTo>
                <a:lnTo>
                  <a:pt x="595" y="457"/>
                </a:lnTo>
                <a:lnTo>
                  <a:pt x="595" y="472"/>
                </a:lnTo>
                <a:lnTo>
                  <a:pt x="595" y="472"/>
                </a:lnTo>
                <a:lnTo>
                  <a:pt x="594" y="487"/>
                </a:lnTo>
                <a:lnTo>
                  <a:pt x="591" y="501"/>
                </a:lnTo>
                <a:lnTo>
                  <a:pt x="586" y="515"/>
                </a:lnTo>
                <a:lnTo>
                  <a:pt x="579" y="527"/>
                </a:lnTo>
                <a:lnTo>
                  <a:pt x="568" y="548"/>
                </a:lnTo>
                <a:lnTo>
                  <a:pt x="563" y="555"/>
                </a:lnTo>
                <a:lnTo>
                  <a:pt x="563" y="555"/>
                </a:lnTo>
                <a:lnTo>
                  <a:pt x="606" y="523"/>
                </a:lnTo>
                <a:lnTo>
                  <a:pt x="636" y="500"/>
                </a:lnTo>
                <a:lnTo>
                  <a:pt x="650" y="489"/>
                </a:lnTo>
                <a:lnTo>
                  <a:pt x="650" y="489"/>
                </a:lnTo>
                <a:lnTo>
                  <a:pt x="654" y="487"/>
                </a:lnTo>
                <a:lnTo>
                  <a:pt x="661" y="485"/>
                </a:lnTo>
                <a:lnTo>
                  <a:pt x="672" y="483"/>
                </a:lnTo>
                <a:lnTo>
                  <a:pt x="672" y="483"/>
                </a:lnTo>
                <a:lnTo>
                  <a:pt x="676" y="478"/>
                </a:lnTo>
                <a:lnTo>
                  <a:pt x="683" y="472"/>
                </a:lnTo>
                <a:lnTo>
                  <a:pt x="683" y="472"/>
                </a:lnTo>
                <a:lnTo>
                  <a:pt x="687" y="470"/>
                </a:lnTo>
                <a:lnTo>
                  <a:pt x="694" y="461"/>
                </a:lnTo>
                <a:lnTo>
                  <a:pt x="694" y="461"/>
                </a:lnTo>
                <a:lnTo>
                  <a:pt x="699" y="452"/>
                </a:lnTo>
                <a:lnTo>
                  <a:pt x="705" y="438"/>
                </a:lnTo>
                <a:lnTo>
                  <a:pt x="710" y="427"/>
                </a:lnTo>
                <a:lnTo>
                  <a:pt x="713" y="424"/>
                </a:lnTo>
                <a:lnTo>
                  <a:pt x="716" y="423"/>
                </a:lnTo>
                <a:lnTo>
                  <a:pt x="716" y="423"/>
                </a:lnTo>
                <a:lnTo>
                  <a:pt x="718" y="424"/>
                </a:lnTo>
                <a:lnTo>
                  <a:pt x="720" y="429"/>
                </a:lnTo>
                <a:lnTo>
                  <a:pt x="721" y="440"/>
                </a:lnTo>
                <a:lnTo>
                  <a:pt x="721" y="456"/>
                </a:lnTo>
                <a:lnTo>
                  <a:pt x="721" y="456"/>
                </a:lnTo>
                <a:lnTo>
                  <a:pt x="735" y="450"/>
                </a:lnTo>
                <a:lnTo>
                  <a:pt x="744" y="448"/>
                </a:lnTo>
                <a:lnTo>
                  <a:pt x="747" y="449"/>
                </a:lnTo>
                <a:lnTo>
                  <a:pt x="749" y="450"/>
                </a:lnTo>
                <a:lnTo>
                  <a:pt x="749" y="467"/>
                </a:lnTo>
                <a:lnTo>
                  <a:pt x="749" y="467"/>
                </a:lnTo>
                <a:lnTo>
                  <a:pt x="765" y="471"/>
                </a:lnTo>
                <a:lnTo>
                  <a:pt x="777" y="474"/>
                </a:lnTo>
                <a:lnTo>
                  <a:pt x="787" y="478"/>
                </a:lnTo>
                <a:lnTo>
                  <a:pt x="787" y="478"/>
                </a:lnTo>
                <a:lnTo>
                  <a:pt x="795" y="483"/>
                </a:lnTo>
                <a:lnTo>
                  <a:pt x="805" y="493"/>
                </a:lnTo>
                <a:lnTo>
                  <a:pt x="813" y="504"/>
                </a:lnTo>
                <a:lnTo>
                  <a:pt x="814" y="508"/>
                </a:lnTo>
                <a:lnTo>
                  <a:pt x="814" y="511"/>
                </a:lnTo>
                <a:lnTo>
                  <a:pt x="814" y="511"/>
                </a:lnTo>
                <a:lnTo>
                  <a:pt x="811" y="512"/>
                </a:lnTo>
                <a:lnTo>
                  <a:pt x="807" y="513"/>
                </a:lnTo>
                <a:lnTo>
                  <a:pt x="796" y="513"/>
                </a:lnTo>
                <a:lnTo>
                  <a:pt x="781" y="511"/>
                </a:lnTo>
                <a:lnTo>
                  <a:pt x="781" y="511"/>
                </a:lnTo>
                <a:lnTo>
                  <a:pt x="783" y="512"/>
                </a:lnTo>
                <a:lnTo>
                  <a:pt x="784" y="518"/>
                </a:lnTo>
                <a:lnTo>
                  <a:pt x="784" y="524"/>
                </a:lnTo>
                <a:lnTo>
                  <a:pt x="783" y="529"/>
                </a:lnTo>
                <a:lnTo>
                  <a:pt x="781" y="533"/>
                </a:lnTo>
                <a:lnTo>
                  <a:pt x="781" y="533"/>
                </a:lnTo>
                <a:lnTo>
                  <a:pt x="773" y="544"/>
                </a:lnTo>
                <a:lnTo>
                  <a:pt x="770" y="546"/>
                </a:lnTo>
                <a:lnTo>
                  <a:pt x="765" y="549"/>
                </a:lnTo>
                <a:lnTo>
                  <a:pt x="765" y="549"/>
                </a:lnTo>
                <a:lnTo>
                  <a:pt x="755" y="553"/>
                </a:lnTo>
                <a:lnTo>
                  <a:pt x="753" y="556"/>
                </a:lnTo>
                <a:lnTo>
                  <a:pt x="749" y="560"/>
                </a:lnTo>
                <a:lnTo>
                  <a:pt x="749" y="560"/>
                </a:lnTo>
                <a:lnTo>
                  <a:pt x="746" y="563"/>
                </a:lnTo>
                <a:lnTo>
                  <a:pt x="742" y="567"/>
                </a:lnTo>
                <a:lnTo>
                  <a:pt x="732" y="574"/>
                </a:lnTo>
                <a:lnTo>
                  <a:pt x="720" y="581"/>
                </a:lnTo>
                <a:lnTo>
                  <a:pt x="710" y="587"/>
                </a:lnTo>
                <a:lnTo>
                  <a:pt x="710" y="587"/>
                </a:lnTo>
                <a:lnTo>
                  <a:pt x="706" y="590"/>
                </a:lnTo>
                <a:lnTo>
                  <a:pt x="701" y="593"/>
                </a:lnTo>
                <a:lnTo>
                  <a:pt x="690" y="596"/>
                </a:lnTo>
                <a:lnTo>
                  <a:pt x="677" y="597"/>
                </a:lnTo>
                <a:lnTo>
                  <a:pt x="667" y="598"/>
                </a:lnTo>
                <a:lnTo>
                  <a:pt x="667" y="598"/>
                </a:lnTo>
                <a:lnTo>
                  <a:pt x="657" y="598"/>
                </a:lnTo>
                <a:lnTo>
                  <a:pt x="647" y="596"/>
                </a:lnTo>
                <a:lnTo>
                  <a:pt x="639" y="593"/>
                </a:lnTo>
                <a:lnTo>
                  <a:pt x="606" y="620"/>
                </a:lnTo>
                <a:lnTo>
                  <a:pt x="606" y="620"/>
                </a:lnTo>
                <a:lnTo>
                  <a:pt x="613" y="620"/>
                </a:lnTo>
                <a:lnTo>
                  <a:pt x="627" y="623"/>
                </a:lnTo>
                <a:lnTo>
                  <a:pt x="636" y="624"/>
                </a:lnTo>
                <a:lnTo>
                  <a:pt x="645" y="627"/>
                </a:lnTo>
                <a:lnTo>
                  <a:pt x="652" y="631"/>
                </a:lnTo>
                <a:lnTo>
                  <a:pt x="656" y="637"/>
                </a:lnTo>
                <a:lnTo>
                  <a:pt x="656" y="637"/>
                </a:lnTo>
                <a:lnTo>
                  <a:pt x="658" y="644"/>
                </a:lnTo>
                <a:lnTo>
                  <a:pt x="661" y="652"/>
                </a:lnTo>
                <a:lnTo>
                  <a:pt x="664" y="671"/>
                </a:lnTo>
                <a:lnTo>
                  <a:pt x="664" y="693"/>
                </a:lnTo>
                <a:lnTo>
                  <a:pt x="661" y="713"/>
                </a:lnTo>
                <a:lnTo>
                  <a:pt x="661" y="713"/>
                </a:lnTo>
                <a:lnTo>
                  <a:pt x="657" y="734"/>
                </a:lnTo>
                <a:lnTo>
                  <a:pt x="652" y="754"/>
                </a:lnTo>
                <a:lnTo>
                  <a:pt x="647" y="764"/>
                </a:lnTo>
                <a:lnTo>
                  <a:pt x="643" y="772"/>
                </a:lnTo>
                <a:lnTo>
                  <a:pt x="639" y="779"/>
                </a:lnTo>
                <a:lnTo>
                  <a:pt x="634" y="785"/>
                </a:lnTo>
                <a:lnTo>
                  <a:pt x="634" y="785"/>
                </a:lnTo>
                <a:lnTo>
                  <a:pt x="621" y="794"/>
                </a:lnTo>
                <a:lnTo>
                  <a:pt x="609" y="805"/>
                </a:lnTo>
                <a:lnTo>
                  <a:pt x="595" y="817"/>
                </a:lnTo>
                <a:lnTo>
                  <a:pt x="595" y="817"/>
                </a:lnTo>
                <a:lnTo>
                  <a:pt x="604" y="816"/>
                </a:lnTo>
                <a:lnTo>
                  <a:pt x="621" y="816"/>
                </a:lnTo>
                <a:lnTo>
                  <a:pt x="630" y="816"/>
                </a:lnTo>
                <a:lnTo>
                  <a:pt x="639" y="817"/>
                </a:lnTo>
                <a:lnTo>
                  <a:pt x="646" y="820"/>
                </a:lnTo>
                <a:lnTo>
                  <a:pt x="650" y="823"/>
                </a:lnTo>
                <a:lnTo>
                  <a:pt x="650" y="823"/>
                </a:lnTo>
                <a:lnTo>
                  <a:pt x="653" y="826"/>
                </a:lnTo>
                <a:lnTo>
                  <a:pt x="657" y="828"/>
                </a:lnTo>
                <a:lnTo>
                  <a:pt x="665" y="831"/>
                </a:lnTo>
                <a:lnTo>
                  <a:pt x="665" y="833"/>
                </a:lnTo>
                <a:lnTo>
                  <a:pt x="664" y="834"/>
                </a:lnTo>
                <a:lnTo>
                  <a:pt x="650" y="839"/>
                </a:lnTo>
                <a:lnTo>
                  <a:pt x="650" y="839"/>
                </a:lnTo>
                <a:lnTo>
                  <a:pt x="608" y="852"/>
                </a:lnTo>
                <a:lnTo>
                  <a:pt x="593" y="857"/>
                </a:lnTo>
                <a:lnTo>
                  <a:pt x="585" y="861"/>
                </a:lnTo>
                <a:lnTo>
                  <a:pt x="585" y="861"/>
                </a:lnTo>
                <a:lnTo>
                  <a:pt x="583" y="863"/>
                </a:lnTo>
                <a:lnTo>
                  <a:pt x="583" y="865"/>
                </a:lnTo>
                <a:lnTo>
                  <a:pt x="582" y="874"/>
                </a:lnTo>
                <a:lnTo>
                  <a:pt x="583" y="897"/>
                </a:lnTo>
                <a:lnTo>
                  <a:pt x="583" y="911"/>
                </a:lnTo>
                <a:lnTo>
                  <a:pt x="582" y="926"/>
                </a:lnTo>
                <a:lnTo>
                  <a:pt x="579" y="938"/>
                </a:lnTo>
                <a:lnTo>
                  <a:pt x="576" y="943"/>
                </a:lnTo>
                <a:lnTo>
                  <a:pt x="574" y="949"/>
                </a:lnTo>
                <a:lnTo>
                  <a:pt x="574" y="949"/>
                </a:lnTo>
                <a:lnTo>
                  <a:pt x="570" y="953"/>
                </a:lnTo>
                <a:lnTo>
                  <a:pt x="565" y="957"/>
                </a:lnTo>
                <a:lnTo>
                  <a:pt x="552" y="964"/>
                </a:lnTo>
                <a:lnTo>
                  <a:pt x="537" y="968"/>
                </a:lnTo>
                <a:lnTo>
                  <a:pt x="522" y="972"/>
                </a:lnTo>
                <a:lnTo>
                  <a:pt x="494" y="975"/>
                </a:lnTo>
                <a:lnTo>
                  <a:pt x="481" y="976"/>
                </a:lnTo>
                <a:lnTo>
                  <a:pt x="481" y="976"/>
                </a:lnTo>
                <a:lnTo>
                  <a:pt x="479" y="978"/>
                </a:lnTo>
                <a:lnTo>
                  <a:pt x="479" y="983"/>
                </a:lnTo>
                <a:lnTo>
                  <a:pt x="478" y="989"/>
                </a:lnTo>
                <a:lnTo>
                  <a:pt x="475" y="996"/>
                </a:lnTo>
                <a:lnTo>
                  <a:pt x="471" y="1002"/>
                </a:lnTo>
                <a:lnTo>
                  <a:pt x="466" y="1008"/>
                </a:lnTo>
                <a:lnTo>
                  <a:pt x="459" y="1013"/>
                </a:lnTo>
                <a:lnTo>
                  <a:pt x="453" y="1015"/>
                </a:lnTo>
                <a:lnTo>
                  <a:pt x="448" y="1015"/>
                </a:lnTo>
                <a:lnTo>
                  <a:pt x="448" y="1015"/>
                </a:lnTo>
                <a:lnTo>
                  <a:pt x="433" y="1013"/>
                </a:lnTo>
                <a:lnTo>
                  <a:pt x="415" y="1011"/>
                </a:lnTo>
                <a:lnTo>
                  <a:pt x="373" y="1001"/>
                </a:lnTo>
                <a:lnTo>
                  <a:pt x="337" y="991"/>
                </a:lnTo>
                <a:lnTo>
                  <a:pt x="322" y="987"/>
                </a:lnTo>
                <a:lnTo>
                  <a:pt x="322" y="987"/>
                </a:lnTo>
                <a:lnTo>
                  <a:pt x="303" y="987"/>
                </a:lnTo>
                <a:lnTo>
                  <a:pt x="258" y="989"/>
                </a:lnTo>
                <a:lnTo>
                  <a:pt x="231" y="989"/>
                </a:lnTo>
                <a:lnTo>
                  <a:pt x="202" y="987"/>
                </a:lnTo>
                <a:lnTo>
                  <a:pt x="176" y="985"/>
                </a:lnTo>
                <a:lnTo>
                  <a:pt x="153" y="982"/>
                </a:lnTo>
                <a:lnTo>
                  <a:pt x="153" y="982"/>
                </a:lnTo>
                <a:lnTo>
                  <a:pt x="120" y="975"/>
                </a:lnTo>
                <a:lnTo>
                  <a:pt x="108" y="972"/>
                </a:lnTo>
                <a:lnTo>
                  <a:pt x="97" y="969"/>
                </a:lnTo>
                <a:lnTo>
                  <a:pt x="88" y="965"/>
                </a:lnTo>
                <a:lnTo>
                  <a:pt x="82" y="960"/>
                </a:lnTo>
                <a:lnTo>
                  <a:pt x="73" y="953"/>
                </a:lnTo>
                <a:lnTo>
                  <a:pt x="65" y="943"/>
                </a:lnTo>
                <a:lnTo>
                  <a:pt x="65" y="943"/>
                </a:lnTo>
                <a:lnTo>
                  <a:pt x="57" y="931"/>
                </a:lnTo>
                <a:lnTo>
                  <a:pt x="49" y="919"/>
                </a:lnTo>
                <a:lnTo>
                  <a:pt x="43" y="905"/>
                </a:lnTo>
                <a:lnTo>
                  <a:pt x="38" y="891"/>
                </a:lnTo>
                <a:lnTo>
                  <a:pt x="30" y="870"/>
                </a:lnTo>
                <a:lnTo>
                  <a:pt x="27" y="861"/>
                </a:lnTo>
                <a:lnTo>
                  <a:pt x="0" y="861"/>
                </a:lnTo>
                <a:lnTo>
                  <a:pt x="0" y="861"/>
                </a:lnTo>
                <a:lnTo>
                  <a:pt x="5" y="842"/>
                </a:lnTo>
                <a:lnTo>
                  <a:pt x="20" y="797"/>
                </a:lnTo>
                <a:lnTo>
                  <a:pt x="30" y="770"/>
                </a:lnTo>
                <a:lnTo>
                  <a:pt x="41" y="744"/>
                </a:lnTo>
                <a:lnTo>
                  <a:pt x="53" y="720"/>
                </a:lnTo>
                <a:lnTo>
                  <a:pt x="58" y="711"/>
                </a:lnTo>
                <a:lnTo>
                  <a:pt x="65" y="702"/>
                </a:lnTo>
                <a:lnTo>
                  <a:pt x="65" y="702"/>
                </a:lnTo>
                <a:lnTo>
                  <a:pt x="132" y="623"/>
                </a:lnTo>
                <a:lnTo>
                  <a:pt x="166" y="581"/>
                </a:lnTo>
                <a:lnTo>
                  <a:pt x="191" y="549"/>
                </a:lnTo>
                <a:lnTo>
                  <a:pt x="191" y="549"/>
                </a:lnTo>
                <a:lnTo>
                  <a:pt x="261" y="450"/>
                </a:lnTo>
                <a:lnTo>
                  <a:pt x="303" y="392"/>
                </a:lnTo>
                <a:lnTo>
                  <a:pt x="333" y="352"/>
                </a:lnTo>
                <a:lnTo>
                  <a:pt x="333" y="352"/>
                </a:lnTo>
                <a:lnTo>
                  <a:pt x="359" y="324"/>
                </a:lnTo>
                <a:lnTo>
                  <a:pt x="389" y="294"/>
                </a:lnTo>
                <a:lnTo>
                  <a:pt x="416" y="270"/>
                </a:lnTo>
                <a:lnTo>
                  <a:pt x="426" y="263"/>
                </a:lnTo>
                <a:lnTo>
                  <a:pt x="431" y="259"/>
                </a:lnTo>
                <a:lnTo>
                  <a:pt x="448" y="253"/>
                </a:lnTo>
                <a:lnTo>
                  <a:pt x="442" y="226"/>
                </a:lnTo>
                <a:lnTo>
                  <a:pt x="431" y="231"/>
                </a:lnTo>
                <a:lnTo>
                  <a:pt x="431" y="209"/>
                </a:lnTo>
                <a:lnTo>
                  <a:pt x="431" y="209"/>
                </a:lnTo>
                <a:lnTo>
                  <a:pt x="426" y="219"/>
                </a:lnTo>
                <a:lnTo>
                  <a:pt x="423" y="225"/>
                </a:lnTo>
                <a:lnTo>
                  <a:pt x="422" y="223"/>
                </a:lnTo>
                <a:lnTo>
                  <a:pt x="421" y="220"/>
                </a:lnTo>
                <a:lnTo>
                  <a:pt x="421" y="220"/>
                </a:lnTo>
                <a:lnTo>
                  <a:pt x="421" y="209"/>
                </a:lnTo>
                <a:lnTo>
                  <a:pt x="423" y="194"/>
                </a:lnTo>
                <a:lnTo>
                  <a:pt x="426" y="178"/>
                </a:lnTo>
                <a:lnTo>
                  <a:pt x="426" y="160"/>
                </a:lnTo>
                <a:lnTo>
                  <a:pt x="426" y="160"/>
                </a:lnTo>
                <a:lnTo>
                  <a:pt x="426" y="122"/>
                </a:lnTo>
                <a:lnTo>
                  <a:pt x="426" y="94"/>
                </a:lnTo>
                <a:lnTo>
                  <a:pt x="426" y="94"/>
                </a:lnTo>
                <a:lnTo>
                  <a:pt x="427" y="89"/>
                </a:lnTo>
                <a:lnTo>
                  <a:pt x="431" y="81"/>
                </a:lnTo>
                <a:lnTo>
                  <a:pt x="442" y="59"/>
                </a:lnTo>
                <a:lnTo>
                  <a:pt x="451" y="48"/>
                </a:lnTo>
                <a:lnTo>
                  <a:pt x="459" y="37"/>
                </a:lnTo>
                <a:lnTo>
                  <a:pt x="467" y="29"/>
                </a:lnTo>
                <a:lnTo>
                  <a:pt x="475" y="23"/>
                </a:lnTo>
                <a:lnTo>
                  <a:pt x="475" y="23"/>
                </a:lnTo>
                <a:lnTo>
                  <a:pt x="493" y="16"/>
                </a:lnTo>
                <a:lnTo>
                  <a:pt x="513" y="10"/>
                </a:lnTo>
                <a:lnTo>
                  <a:pt x="541" y="1"/>
                </a:lnTo>
                <a:lnTo>
                  <a:pt x="541" y="1"/>
                </a:lnTo>
                <a:lnTo>
                  <a:pt x="544" y="1"/>
                </a:lnTo>
                <a:lnTo>
                  <a:pt x="548" y="1"/>
                </a:lnTo>
                <a:lnTo>
                  <a:pt x="560" y="3"/>
                </a:lnTo>
                <a:lnTo>
                  <a:pt x="574" y="7"/>
                </a:lnTo>
                <a:lnTo>
                  <a:pt x="574" y="7"/>
                </a:lnTo>
                <a:lnTo>
                  <a:pt x="585" y="5"/>
                </a:lnTo>
                <a:lnTo>
                  <a:pt x="593" y="4"/>
                </a:lnTo>
                <a:lnTo>
                  <a:pt x="601" y="1"/>
                </a:lnTo>
                <a:lnTo>
                  <a:pt x="601" y="1"/>
                </a:lnTo>
                <a:lnTo>
                  <a:pt x="605" y="0"/>
                </a:lnTo>
                <a:lnTo>
                  <a:pt x="612" y="0"/>
                </a:lnTo>
                <a:lnTo>
                  <a:pt x="626" y="3"/>
                </a:lnTo>
                <a:lnTo>
                  <a:pt x="639" y="5"/>
                </a:lnTo>
                <a:lnTo>
                  <a:pt x="645" y="7"/>
                </a:lnTo>
                <a:lnTo>
                  <a:pt x="677" y="34"/>
                </a:lnTo>
                <a:lnTo>
                  <a:pt x="661" y="34"/>
                </a:lnTo>
                <a:lnTo>
                  <a:pt x="688" y="62"/>
                </a:lnTo>
                <a:lnTo>
                  <a:pt x="672" y="67"/>
                </a:lnTo>
                <a:lnTo>
                  <a:pt x="677" y="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A050A00-6B03-4DE7-B563-DDFF6B9F4C26}"/>
              </a:ext>
            </a:extLst>
          </p:cNvPr>
          <p:cNvGrpSpPr/>
          <p:nvPr/>
        </p:nvGrpSpPr>
        <p:grpSpPr>
          <a:xfrm>
            <a:off x="6839818" y="1089296"/>
            <a:ext cx="2184252" cy="2290240"/>
            <a:chOff x="4684713" y="1571625"/>
            <a:chExt cx="1668463" cy="1749425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ABC8A08-E4C6-7994-C251-220DA15E9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1571625"/>
              <a:ext cx="1246188" cy="1749425"/>
            </a:xfrm>
            <a:custGeom>
              <a:avLst/>
              <a:gdLst>
                <a:gd name="T0" fmla="*/ 115 w 785"/>
                <a:gd name="T1" fmla="*/ 7 h 1102"/>
                <a:gd name="T2" fmla="*/ 89 w 785"/>
                <a:gd name="T3" fmla="*/ 0 h 1102"/>
                <a:gd name="T4" fmla="*/ 52 w 785"/>
                <a:gd name="T5" fmla="*/ 11 h 1102"/>
                <a:gd name="T6" fmla="*/ 48 w 785"/>
                <a:gd name="T7" fmla="*/ 22 h 1102"/>
                <a:gd name="T8" fmla="*/ 33 w 785"/>
                <a:gd name="T9" fmla="*/ 30 h 1102"/>
                <a:gd name="T10" fmla="*/ 4 w 785"/>
                <a:gd name="T11" fmla="*/ 67 h 1102"/>
                <a:gd name="T12" fmla="*/ 8 w 785"/>
                <a:gd name="T13" fmla="*/ 79 h 1102"/>
                <a:gd name="T14" fmla="*/ 0 w 785"/>
                <a:gd name="T15" fmla="*/ 133 h 1102"/>
                <a:gd name="T16" fmla="*/ 11 w 785"/>
                <a:gd name="T17" fmla="*/ 155 h 1102"/>
                <a:gd name="T18" fmla="*/ 11 w 785"/>
                <a:gd name="T19" fmla="*/ 187 h 1102"/>
                <a:gd name="T20" fmla="*/ 6 w 785"/>
                <a:gd name="T21" fmla="*/ 204 h 1102"/>
                <a:gd name="T22" fmla="*/ 26 w 785"/>
                <a:gd name="T23" fmla="*/ 224 h 1102"/>
                <a:gd name="T24" fmla="*/ 43 w 785"/>
                <a:gd name="T25" fmla="*/ 241 h 1102"/>
                <a:gd name="T26" fmla="*/ 60 w 785"/>
                <a:gd name="T27" fmla="*/ 255 h 1102"/>
                <a:gd name="T28" fmla="*/ 71 w 785"/>
                <a:gd name="T29" fmla="*/ 270 h 1102"/>
                <a:gd name="T30" fmla="*/ 120 w 785"/>
                <a:gd name="T31" fmla="*/ 281 h 1102"/>
                <a:gd name="T32" fmla="*/ 133 w 785"/>
                <a:gd name="T33" fmla="*/ 285 h 1102"/>
                <a:gd name="T34" fmla="*/ 125 w 785"/>
                <a:gd name="T35" fmla="*/ 387 h 1102"/>
                <a:gd name="T36" fmla="*/ 144 w 785"/>
                <a:gd name="T37" fmla="*/ 574 h 1102"/>
                <a:gd name="T38" fmla="*/ 114 w 785"/>
                <a:gd name="T39" fmla="*/ 869 h 1102"/>
                <a:gd name="T40" fmla="*/ 103 w 785"/>
                <a:gd name="T41" fmla="*/ 937 h 1102"/>
                <a:gd name="T42" fmla="*/ 122 w 785"/>
                <a:gd name="T43" fmla="*/ 956 h 1102"/>
                <a:gd name="T44" fmla="*/ 126 w 785"/>
                <a:gd name="T45" fmla="*/ 986 h 1102"/>
                <a:gd name="T46" fmla="*/ 145 w 785"/>
                <a:gd name="T47" fmla="*/ 1045 h 1102"/>
                <a:gd name="T48" fmla="*/ 185 w 785"/>
                <a:gd name="T49" fmla="*/ 1080 h 1102"/>
                <a:gd name="T50" fmla="*/ 252 w 785"/>
                <a:gd name="T51" fmla="*/ 1101 h 1102"/>
                <a:gd name="T52" fmla="*/ 331 w 785"/>
                <a:gd name="T53" fmla="*/ 1098 h 1102"/>
                <a:gd name="T54" fmla="*/ 459 w 785"/>
                <a:gd name="T55" fmla="*/ 1064 h 1102"/>
                <a:gd name="T56" fmla="*/ 503 w 785"/>
                <a:gd name="T57" fmla="*/ 1080 h 1102"/>
                <a:gd name="T58" fmla="*/ 558 w 785"/>
                <a:gd name="T59" fmla="*/ 1086 h 1102"/>
                <a:gd name="T60" fmla="*/ 607 w 785"/>
                <a:gd name="T61" fmla="*/ 1075 h 1102"/>
                <a:gd name="T62" fmla="*/ 626 w 785"/>
                <a:gd name="T63" fmla="*/ 1067 h 1102"/>
                <a:gd name="T64" fmla="*/ 618 w 785"/>
                <a:gd name="T65" fmla="*/ 1037 h 1102"/>
                <a:gd name="T66" fmla="*/ 662 w 785"/>
                <a:gd name="T67" fmla="*/ 1016 h 1102"/>
                <a:gd name="T68" fmla="*/ 682 w 785"/>
                <a:gd name="T69" fmla="*/ 984 h 1102"/>
                <a:gd name="T70" fmla="*/ 733 w 785"/>
                <a:gd name="T71" fmla="*/ 934 h 1102"/>
                <a:gd name="T72" fmla="*/ 778 w 785"/>
                <a:gd name="T73" fmla="*/ 921 h 1102"/>
                <a:gd name="T74" fmla="*/ 783 w 785"/>
                <a:gd name="T75" fmla="*/ 901 h 1102"/>
                <a:gd name="T76" fmla="*/ 766 w 785"/>
                <a:gd name="T77" fmla="*/ 883 h 1102"/>
                <a:gd name="T78" fmla="*/ 733 w 785"/>
                <a:gd name="T79" fmla="*/ 878 h 1102"/>
                <a:gd name="T80" fmla="*/ 719 w 785"/>
                <a:gd name="T81" fmla="*/ 858 h 1102"/>
                <a:gd name="T82" fmla="*/ 766 w 785"/>
                <a:gd name="T83" fmla="*/ 752 h 1102"/>
                <a:gd name="T84" fmla="*/ 760 w 785"/>
                <a:gd name="T85" fmla="*/ 722 h 1102"/>
                <a:gd name="T86" fmla="*/ 704 w 785"/>
                <a:gd name="T87" fmla="*/ 661 h 1102"/>
                <a:gd name="T88" fmla="*/ 678 w 785"/>
                <a:gd name="T89" fmla="*/ 663 h 1102"/>
                <a:gd name="T90" fmla="*/ 446 w 785"/>
                <a:gd name="T91" fmla="*/ 700 h 1102"/>
                <a:gd name="T92" fmla="*/ 448 w 785"/>
                <a:gd name="T93" fmla="*/ 478 h 1102"/>
                <a:gd name="T94" fmla="*/ 438 w 785"/>
                <a:gd name="T95" fmla="*/ 368 h 1102"/>
                <a:gd name="T96" fmla="*/ 410 w 785"/>
                <a:gd name="T97" fmla="*/ 305 h 1102"/>
                <a:gd name="T98" fmla="*/ 377 w 785"/>
                <a:gd name="T99" fmla="*/ 248 h 1102"/>
                <a:gd name="T100" fmla="*/ 438 w 785"/>
                <a:gd name="T101" fmla="*/ 97 h 1102"/>
                <a:gd name="T102" fmla="*/ 443 w 785"/>
                <a:gd name="T103" fmla="*/ 56 h 1102"/>
                <a:gd name="T104" fmla="*/ 397 w 785"/>
                <a:gd name="T105" fmla="*/ 24 h 1102"/>
                <a:gd name="T106" fmla="*/ 308 w 785"/>
                <a:gd name="T107" fmla="*/ 18 h 1102"/>
                <a:gd name="T108" fmla="*/ 208 w 785"/>
                <a:gd name="T109" fmla="*/ 29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5" h="1102">
                  <a:moveTo>
                    <a:pt x="208" y="29"/>
                  </a:moveTo>
                  <a:lnTo>
                    <a:pt x="159" y="23"/>
                  </a:lnTo>
                  <a:lnTo>
                    <a:pt x="159" y="23"/>
                  </a:lnTo>
                  <a:lnTo>
                    <a:pt x="133" y="14"/>
                  </a:lnTo>
                  <a:lnTo>
                    <a:pt x="115" y="7"/>
                  </a:lnTo>
                  <a:lnTo>
                    <a:pt x="104" y="1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89" y="0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1" y="3"/>
                  </a:lnTo>
                  <a:lnTo>
                    <a:pt x="62" y="5"/>
                  </a:lnTo>
                  <a:lnTo>
                    <a:pt x="52" y="11"/>
                  </a:lnTo>
                  <a:lnTo>
                    <a:pt x="49" y="14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20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45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3" y="30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8" y="60"/>
                  </a:lnTo>
                  <a:lnTo>
                    <a:pt x="6" y="64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5"/>
                  </a:lnTo>
                  <a:lnTo>
                    <a:pt x="8" y="79"/>
                  </a:lnTo>
                  <a:lnTo>
                    <a:pt x="7" y="90"/>
                  </a:lnTo>
                  <a:lnTo>
                    <a:pt x="4" y="100"/>
                  </a:lnTo>
                  <a:lnTo>
                    <a:pt x="3" y="104"/>
                  </a:lnTo>
                  <a:lnTo>
                    <a:pt x="0" y="105"/>
                  </a:lnTo>
                  <a:lnTo>
                    <a:pt x="0" y="133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14" y="141"/>
                  </a:lnTo>
                  <a:lnTo>
                    <a:pt x="12" y="148"/>
                  </a:lnTo>
                  <a:lnTo>
                    <a:pt x="11" y="155"/>
                  </a:lnTo>
                  <a:lnTo>
                    <a:pt x="11" y="155"/>
                  </a:lnTo>
                  <a:lnTo>
                    <a:pt x="12" y="170"/>
                  </a:lnTo>
                  <a:lnTo>
                    <a:pt x="12" y="179"/>
                  </a:lnTo>
                  <a:lnTo>
                    <a:pt x="11" y="187"/>
                  </a:lnTo>
                  <a:lnTo>
                    <a:pt x="11" y="187"/>
                  </a:lnTo>
                  <a:lnTo>
                    <a:pt x="6" y="200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12" y="204"/>
                  </a:lnTo>
                  <a:lnTo>
                    <a:pt x="17" y="204"/>
                  </a:lnTo>
                  <a:lnTo>
                    <a:pt x="17" y="204"/>
                  </a:lnTo>
                  <a:lnTo>
                    <a:pt x="26" y="224"/>
                  </a:lnTo>
                  <a:lnTo>
                    <a:pt x="34" y="237"/>
                  </a:lnTo>
                  <a:lnTo>
                    <a:pt x="37" y="241"/>
                  </a:lnTo>
                  <a:lnTo>
                    <a:pt x="38" y="242"/>
                  </a:lnTo>
                  <a:lnTo>
                    <a:pt x="38" y="242"/>
                  </a:lnTo>
                  <a:lnTo>
                    <a:pt x="43" y="241"/>
                  </a:lnTo>
                  <a:lnTo>
                    <a:pt x="51" y="238"/>
                  </a:lnTo>
                  <a:lnTo>
                    <a:pt x="60" y="237"/>
                  </a:lnTo>
                  <a:lnTo>
                    <a:pt x="60" y="237"/>
                  </a:lnTo>
                  <a:lnTo>
                    <a:pt x="60" y="242"/>
                  </a:lnTo>
                  <a:lnTo>
                    <a:pt x="60" y="255"/>
                  </a:lnTo>
                  <a:lnTo>
                    <a:pt x="60" y="261"/>
                  </a:lnTo>
                  <a:lnTo>
                    <a:pt x="63" y="267"/>
                  </a:lnTo>
                  <a:lnTo>
                    <a:pt x="66" y="270"/>
                  </a:lnTo>
                  <a:lnTo>
                    <a:pt x="69" y="270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94" y="266"/>
                  </a:lnTo>
                  <a:lnTo>
                    <a:pt x="104" y="264"/>
                  </a:lnTo>
                  <a:lnTo>
                    <a:pt x="110" y="281"/>
                  </a:lnTo>
                  <a:lnTo>
                    <a:pt x="120" y="281"/>
                  </a:lnTo>
                  <a:lnTo>
                    <a:pt x="137" y="281"/>
                  </a:lnTo>
                  <a:lnTo>
                    <a:pt x="137" y="281"/>
                  </a:lnTo>
                  <a:lnTo>
                    <a:pt x="137" y="281"/>
                  </a:lnTo>
                  <a:lnTo>
                    <a:pt x="135" y="281"/>
                  </a:lnTo>
                  <a:lnTo>
                    <a:pt x="133" y="285"/>
                  </a:lnTo>
                  <a:lnTo>
                    <a:pt x="131" y="297"/>
                  </a:lnTo>
                  <a:lnTo>
                    <a:pt x="131" y="297"/>
                  </a:lnTo>
                  <a:lnTo>
                    <a:pt x="126" y="348"/>
                  </a:lnTo>
                  <a:lnTo>
                    <a:pt x="125" y="376"/>
                  </a:lnTo>
                  <a:lnTo>
                    <a:pt x="125" y="387"/>
                  </a:lnTo>
                  <a:lnTo>
                    <a:pt x="126" y="396"/>
                  </a:lnTo>
                  <a:lnTo>
                    <a:pt x="126" y="396"/>
                  </a:lnTo>
                  <a:lnTo>
                    <a:pt x="129" y="415"/>
                  </a:lnTo>
                  <a:lnTo>
                    <a:pt x="133" y="456"/>
                  </a:lnTo>
                  <a:lnTo>
                    <a:pt x="144" y="574"/>
                  </a:lnTo>
                  <a:lnTo>
                    <a:pt x="159" y="741"/>
                  </a:lnTo>
                  <a:lnTo>
                    <a:pt x="159" y="741"/>
                  </a:lnTo>
                  <a:lnTo>
                    <a:pt x="148" y="769"/>
                  </a:lnTo>
                  <a:lnTo>
                    <a:pt x="125" y="835"/>
                  </a:lnTo>
                  <a:lnTo>
                    <a:pt x="114" y="869"/>
                  </a:lnTo>
                  <a:lnTo>
                    <a:pt x="105" y="902"/>
                  </a:lnTo>
                  <a:lnTo>
                    <a:pt x="103" y="915"/>
                  </a:lnTo>
                  <a:lnTo>
                    <a:pt x="101" y="926"/>
                  </a:lnTo>
                  <a:lnTo>
                    <a:pt x="101" y="934"/>
                  </a:lnTo>
                  <a:lnTo>
                    <a:pt x="103" y="937"/>
                  </a:lnTo>
                  <a:lnTo>
                    <a:pt x="104" y="938"/>
                  </a:lnTo>
                  <a:lnTo>
                    <a:pt x="104" y="938"/>
                  </a:lnTo>
                  <a:lnTo>
                    <a:pt x="110" y="942"/>
                  </a:lnTo>
                  <a:lnTo>
                    <a:pt x="115" y="948"/>
                  </a:lnTo>
                  <a:lnTo>
                    <a:pt x="122" y="956"/>
                  </a:lnTo>
                  <a:lnTo>
                    <a:pt x="125" y="963"/>
                  </a:lnTo>
                  <a:lnTo>
                    <a:pt x="126" y="965"/>
                  </a:lnTo>
                  <a:lnTo>
                    <a:pt x="126" y="965"/>
                  </a:lnTo>
                  <a:lnTo>
                    <a:pt x="126" y="975"/>
                  </a:lnTo>
                  <a:lnTo>
                    <a:pt x="126" y="986"/>
                  </a:lnTo>
                  <a:lnTo>
                    <a:pt x="127" y="998"/>
                  </a:lnTo>
                  <a:lnTo>
                    <a:pt x="130" y="1013"/>
                  </a:lnTo>
                  <a:lnTo>
                    <a:pt x="137" y="1028"/>
                  </a:lnTo>
                  <a:lnTo>
                    <a:pt x="141" y="1037"/>
                  </a:lnTo>
                  <a:lnTo>
                    <a:pt x="145" y="1045"/>
                  </a:lnTo>
                  <a:lnTo>
                    <a:pt x="152" y="1052"/>
                  </a:lnTo>
                  <a:lnTo>
                    <a:pt x="159" y="1058"/>
                  </a:lnTo>
                  <a:lnTo>
                    <a:pt x="159" y="1058"/>
                  </a:lnTo>
                  <a:lnTo>
                    <a:pt x="172" y="1071"/>
                  </a:lnTo>
                  <a:lnTo>
                    <a:pt x="185" y="1080"/>
                  </a:lnTo>
                  <a:lnTo>
                    <a:pt x="196" y="1087"/>
                  </a:lnTo>
                  <a:lnTo>
                    <a:pt x="207" y="1093"/>
                  </a:lnTo>
                  <a:lnTo>
                    <a:pt x="219" y="1095"/>
                  </a:lnTo>
                  <a:lnTo>
                    <a:pt x="234" y="1098"/>
                  </a:lnTo>
                  <a:lnTo>
                    <a:pt x="252" y="1101"/>
                  </a:lnTo>
                  <a:lnTo>
                    <a:pt x="274" y="1102"/>
                  </a:lnTo>
                  <a:lnTo>
                    <a:pt x="274" y="1102"/>
                  </a:lnTo>
                  <a:lnTo>
                    <a:pt x="286" y="1102"/>
                  </a:lnTo>
                  <a:lnTo>
                    <a:pt x="301" y="1102"/>
                  </a:lnTo>
                  <a:lnTo>
                    <a:pt x="331" y="1098"/>
                  </a:lnTo>
                  <a:lnTo>
                    <a:pt x="362" y="1091"/>
                  </a:lnTo>
                  <a:lnTo>
                    <a:pt x="392" y="1084"/>
                  </a:lnTo>
                  <a:lnTo>
                    <a:pt x="440" y="1071"/>
                  </a:lnTo>
                  <a:lnTo>
                    <a:pt x="459" y="1064"/>
                  </a:lnTo>
                  <a:lnTo>
                    <a:pt x="459" y="1064"/>
                  </a:lnTo>
                  <a:lnTo>
                    <a:pt x="462" y="1067"/>
                  </a:lnTo>
                  <a:lnTo>
                    <a:pt x="472" y="1072"/>
                  </a:lnTo>
                  <a:lnTo>
                    <a:pt x="485" y="1078"/>
                  </a:lnTo>
                  <a:lnTo>
                    <a:pt x="494" y="1079"/>
                  </a:lnTo>
                  <a:lnTo>
                    <a:pt x="503" y="1080"/>
                  </a:lnTo>
                  <a:lnTo>
                    <a:pt x="503" y="1080"/>
                  </a:lnTo>
                  <a:lnTo>
                    <a:pt x="518" y="1082"/>
                  </a:lnTo>
                  <a:lnTo>
                    <a:pt x="529" y="1084"/>
                  </a:lnTo>
                  <a:lnTo>
                    <a:pt x="541" y="1086"/>
                  </a:lnTo>
                  <a:lnTo>
                    <a:pt x="558" y="1086"/>
                  </a:lnTo>
                  <a:lnTo>
                    <a:pt x="558" y="1086"/>
                  </a:lnTo>
                  <a:lnTo>
                    <a:pt x="576" y="1084"/>
                  </a:lnTo>
                  <a:lnTo>
                    <a:pt x="589" y="1082"/>
                  </a:lnTo>
                  <a:lnTo>
                    <a:pt x="600" y="1079"/>
                  </a:lnTo>
                  <a:lnTo>
                    <a:pt x="607" y="1075"/>
                  </a:lnTo>
                  <a:lnTo>
                    <a:pt x="607" y="1075"/>
                  </a:lnTo>
                  <a:lnTo>
                    <a:pt x="611" y="1072"/>
                  </a:lnTo>
                  <a:lnTo>
                    <a:pt x="615" y="1071"/>
                  </a:lnTo>
                  <a:lnTo>
                    <a:pt x="623" y="1068"/>
                  </a:lnTo>
                  <a:lnTo>
                    <a:pt x="626" y="1067"/>
                  </a:lnTo>
                  <a:lnTo>
                    <a:pt x="629" y="1065"/>
                  </a:lnTo>
                  <a:lnTo>
                    <a:pt x="630" y="1063"/>
                  </a:lnTo>
                  <a:lnTo>
                    <a:pt x="629" y="1058"/>
                  </a:lnTo>
                  <a:lnTo>
                    <a:pt x="618" y="1037"/>
                  </a:lnTo>
                  <a:lnTo>
                    <a:pt x="618" y="1037"/>
                  </a:lnTo>
                  <a:lnTo>
                    <a:pt x="629" y="1030"/>
                  </a:lnTo>
                  <a:lnTo>
                    <a:pt x="638" y="1024"/>
                  </a:lnTo>
                  <a:lnTo>
                    <a:pt x="651" y="1020"/>
                  </a:lnTo>
                  <a:lnTo>
                    <a:pt x="651" y="1020"/>
                  </a:lnTo>
                  <a:lnTo>
                    <a:pt x="662" y="1016"/>
                  </a:lnTo>
                  <a:lnTo>
                    <a:pt x="670" y="1010"/>
                  </a:lnTo>
                  <a:lnTo>
                    <a:pt x="675" y="1004"/>
                  </a:lnTo>
                  <a:lnTo>
                    <a:pt x="678" y="998"/>
                  </a:lnTo>
                  <a:lnTo>
                    <a:pt x="678" y="998"/>
                  </a:lnTo>
                  <a:lnTo>
                    <a:pt x="682" y="984"/>
                  </a:lnTo>
                  <a:lnTo>
                    <a:pt x="684" y="976"/>
                  </a:lnTo>
                  <a:lnTo>
                    <a:pt x="684" y="976"/>
                  </a:lnTo>
                  <a:lnTo>
                    <a:pt x="727" y="938"/>
                  </a:lnTo>
                  <a:lnTo>
                    <a:pt x="727" y="938"/>
                  </a:lnTo>
                  <a:lnTo>
                    <a:pt x="733" y="934"/>
                  </a:lnTo>
                  <a:lnTo>
                    <a:pt x="740" y="932"/>
                  </a:lnTo>
                  <a:lnTo>
                    <a:pt x="756" y="928"/>
                  </a:lnTo>
                  <a:lnTo>
                    <a:pt x="764" y="927"/>
                  </a:lnTo>
                  <a:lnTo>
                    <a:pt x="771" y="924"/>
                  </a:lnTo>
                  <a:lnTo>
                    <a:pt x="778" y="921"/>
                  </a:lnTo>
                  <a:lnTo>
                    <a:pt x="782" y="916"/>
                  </a:lnTo>
                  <a:lnTo>
                    <a:pt x="782" y="916"/>
                  </a:lnTo>
                  <a:lnTo>
                    <a:pt x="785" y="911"/>
                  </a:lnTo>
                  <a:lnTo>
                    <a:pt x="785" y="905"/>
                  </a:lnTo>
                  <a:lnTo>
                    <a:pt x="783" y="901"/>
                  </a:lnTo>
                  <a:lnTo>
                    <a:pt x="782" y="895"/>
                  </a:lnTo>
                  <a:lnTo>
                    <a:pt x="779" y="891"/>
                  </a:lnTo>
                  <a:lnTo>
                    <a:pt x="775" y="889"/>
                  </a:lnTo>
                  <a:lnTo>
                    <a:pt x="766" y="883"/>
                  </a:lnTo>
                  <a:lnTo>
                    <a:pt x="766" y="883"/>
                  </a:lnTo>
                  <a:lnTo>
                    <a:pt x="756" y="880"/>
                  </a:lnTo>
                  <a:lnTo>
                    <a:pt x="749" y="880"/>
                  </a:lnTo>
                  <a:lnTo>
                    <a:pt x="741" y="880"/>
                  </a:lnTo>
                  <a:lnTo>
                    <a:pt x="733" y="878"/>
                  </a:lnTo>
                  <a:lnTo>
                    <a:pt x="733" y="878"/>
                  </a:lnTo>
                  <a:lnTo>
                    <a:pt x="725" y="875"/>
                  </a:lnTo>
                  <a:lnTo>
                    <a:pt x="718" y="872"/>
                  </a:lnTo>
                  <a:lnTo>
                    <a:pt x="711" y="872"/>
                  </a:lnTo>
                  <a:lnTo>
                    <a:pt x="711" y="872"/>
                  </a:lnTo>
                  <a:lnTo>
                    <a:pt x="719" y="858"/>
                  </a:lnTo>
                  <a:lnTo>
                    <a:pt x="737" y="826"/>
                  </a:lnTo>
                  <a:lnTo>
                    <a:pt x="746" y="806"/>
                  </a:lnTo>
                  <a:lnTo>
                    <a:pt x="755" y="787"/>
                  </a:lnTo>
                  <a:lnTo>
                    <a:pt x="761" y="768"/>
                  </a:lnTo>
                  <a:lnTo>
                    <a:pt x="766" y="752"/>
                  </a:lnTo>
                  <a:lnTo>
                    <a:pt x="766" y="752"/>
                  </a:lnTo>
                  <a:lnTo>
                    <a:pt x="766" y="745"/>
                  </a:lnTo>
                  <a:lnTo>
                    <a:pt x="766" y="737"/>
                  </a:lnTo>
                  <a:lnTo>
                    <a:pt x="763" y="728"/>
                  </a:lnTo>
                  <a:lnTo>
                    <a:pt x="760" y="722"/>
                  </a:lnTo>
                  <a:lnTo>
                    <a:pt x="750" y="705"/>
                  </a:lnTo>
                  <a:lnTo>
                    <a:pt x="740" y="690"/>
                  </a:lnTo>
                  <a:lnTo>
                    <a:pt x="727" y="678"/>
                  </a:lnTo>
                  <a:lnTo>
                    <a:pt x="715" y="668"/>
                  </a:lnTo>
                  <a:lnTo>
                    <a:pt x="704" y="661"/>
                  </a:lnTo>
                  <a:lnTo>
                    <a:pt x="699" y="659"/>
                  </a:lnTo>
                  <a:lnTo>
                    <a:pt x="694" y="659"/>
                  </a:lnTo>
                  <a:lnTo>
                    <a:pt x="694" y="659"/>
                  </a:lnTo>
                  <a:lnTo>
                    <a:pt x="689" y="660"/>
                  </a:lnTo>
                  <a:lnTo>
                    <a:pt x="678" y="663"/>
                  </a:lnTo>
                  <a:lnTo>
                    <a:pt x="648" y="674"/>
                  </a:lnTo>
                  <a:lnTo>
                    <a:pt x="563" y="708"/>
                  </a:lnTo>
                  <a:lnTo>
                    <a:pt x="448" y="757"/>
                  </a:lnTo>
                  <a:lnTo>
                    <a:pt x="448" y="757"/>
                  </a:lnTo>
                  <a:lnTo>
                    <a:pt x="446" y="700"/>
                  </a:lnTo>
                  <a:lnTo>
                    <a:pt x="443" y="650"/>
                  </a:lnTo>
                  <a:lnTo>
                    <a:pt x="443" y="609"/>
                  </a:lnTo>
                  <a:lnTo>
                    <a:pt x="443" y="609"/>
                  </a:lnTo>
                  <a:lnTo>
                    <a:pt x="448" y="478"/>
                  </a:lnTo>
                  <a:lnTo>
                    <a:pt x="448" y="478"/>
                  </a:lnTo>
                  <a:lnTo>
                    <a:pt x="448" y="439"/>
                  </a:lnTo>
                  <a:lnTo>
                    <a:pt x="447" y="408"/>
                  </a:lnTo>
                  <a:lnTo>
                    <a:pt x="443" y="383"/>
                  </a:lnTo>
                  <a:lnTo>
                    <a:pt x="440" y="374"/>
                  </a:lnTo>
                  <a:lnTo>
                    <a:pt x="438" y="368"/>
                  </a:lnTo>
                  <a:lnTo>
                    <a:pt x="438" y="368"/>
                  </a:lnTo>
                  <a:lnTo>
                    <a:pt x="432" y="355"/>
                  </a:lnTo>
                  <a:lnTo>
                    <a:pt x="425" y="337"/>
                  </a:lnTo>
                  <a:lnTo>
                    <a:pt x="416" y="316"/>
                  </a:lnTo>
                  <a:lnTo>
                    <a:pt x="410" y="305"/>
                  </a:lnTo>
                  <a:lnTo>
                    <a:pt x="405" y="297"/>
                  </a:lnTo>
                  <a:lnTo>
                    <a:pt x="405" y="297"/>
                  </a:lnTo>
                  <a:lnTo>
                    <a:pt x="394" y="281"/>
                  </a:lnTo>
                  <a:lnTo>
                    <a:pt x="386" y="264"/>
                  </a:lnTo>
                  <a:lnTo>
                    <a:pt x="377" y="248"/>
                  </a:lnTo>
                  <a:lnTo>
                    <a:pt x="377" y="248"/>
                  </a:lnTo>
                  <a:lnTo>
                    <a:pt x="390" y="222"/>
                  </a:lnTo>
                  <a:lnTo>
                    <a:pt x="414" y="161"/>
                  </a:lnTo>
                  <a:lnTo>
                    <a:pt x="427" y="129"/>
                  </a:lnTo>
                  <a:lnTo>
                    <a:pt x="438" y="97"/>
                  </a:lnTo>
                  <a:lnTo>
                    <a:pt x="442" y="83"/>
                  </a:lnTo>
                  <a:lnTo>
                    <a:pt x="443" y="72"/>
                  </a:lnTo>
                  <a:lnTo>
                    <a:pt x="444" y="63"/>
                  </a:lnTo>
                  <a:lnTo>
                    <a:pt x="443" y="56"/>
                  </a:lnTo>
                  <a:lnTo>
                    <a:pt x="443" y="56"/>
                  </a:lnTo>
                  <a:lnTo>
                    <a:pt x="438" y="46"/>
                  </a:lnTo>
                  <a:lnTo>
                    <a:pt x="431" y="40"/>
                  </a:lnTo>
                  <a:lnTo>
                    <a:pt x="421" y="33"/>
                  </a:lnTo>
                  <a:lnTo>
                    <a:pt x="410" y="29"/>
                  </a:lnTo>
                  <a:lnTo>
                    <a:pt x="397" y="24"/>
                  </a:lnTo>
                  <a:lnTo>
                    <a:pt x="383" y="22"/>
                  </a:lnTo>
                  <a:lnTo>
                    <a:pt x="350" y="18"/>
                  </a:lnTo>
                  <a:lnTo>
                    <a:pt x="350" y="18"/>
                  </a:lnTo>
                  <a:lnTo>
                    <a:pt x="331" y="16"/>
                  </a:lnTo>
                  <a:lnTo>
                    <a:pt x="308" y="18"/>
                  </a:lnTo>
                  <a:lnTo>
                    <a:pt x="284" y="19"/>
                  </a:lnTo>
                  <a:lnTo>
                    <a:pt x="261" y="20"/>
                  </a:lnTo>
                  <a:lnTo>
                    <a:pt x="223" y="26"/>
                  </a:lnTo>
                  <a:lnTo>
                    <a:pt x="208" y="29"/>
                  </a:lnTo>
                  <a:lnTo>
                    <a:pt x="208" y="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BC332A9-E843-F221-40AB-C182AAD5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700" y="1676400"/>
              <a:ext cx="190500" cy="231775"/>
            </a:xfrm>
            <a:custGeom>
              <a:avLst/>
              <a:gdLst>
                <a:gd name="T0" fmla="*/ 114 w 120"/>
                <a:gd name="T1" fmla="*/ 6 h 146"/>
                <a:gd name="T2" fmla="*/ 108 w 120"/>
                <a:gd name="T3" fmla="*/ 2 h 146"/>
                <a:gd name="T4" fmla="*/ 87 w 120"/>
                <a:gd name="T5" fmla="*/ 1 h 146"/>
                <a:gd name="T6" fmla="*/ 49 w 120"/>
                <a:gd name="T7" fmla="*/ 0 h 146"/>
                <a:gd name="T8" fmla="*/ 38 w 120"/>
                <a:gd name="T9" fmla="*/ 1 h 146"/>
                <a:gd name="T10" fmla="*/ 20 w 120"/>
                <a:gd name="T11" fmla="*/ 5 h 146"/>
                <a:gd name="T12" fmla="*/ 16 w 120"/>
                <a:gd name="T13" fmla="*/ 11 h 146"/>
                <a:gd name="T14" fmla="*/ 16 w 120"/>
                <a:gd name="T15" fmla="*/ 12 h 146"/>
                <a:gd name="T16" fmla="*/ 26 w 120"/>
                <a:gd name="T17" fmla="*/ 23 h 146"/>
                <a:gd name="T18" fmla="*/ 27 w 120"/>
                <a:gd name="T19" fmla="*/ 23 h 146"/>
                <a:gd name="T20" fmla="*/ 23 w 120"/>
                <a:gd name="T21" fmla="*/ 23 h 146"/>
                <a:gd name="T22" fmla="*/ 9 w 120"/>
                <a:gd name="T23" fmla="*/ 26 h 146"/>
                <a:gd name="T24" fmla="*/ 1 w 120"/>
                <a:gd name="T25" fmla="*/ 30 h 146"/>
                <a:gd name="T26" fmla="*/ 0 w 120"/>
                <a:gd name="T27" fmla="*/ 34 h 146"/>
                <a:gd name="T28" fmla="*/ 4 w 120"/>
                <a:gd name="T29" fmla="*/ 39 h 146"/>
                <a:gd name="T30" fmla="*/ 13 w 120"/>
                <a:gd name="T31" fmla="*/ 43 h 146"/>
                <a:gd name="T32" fmla="*/ 27 w 120"/>
                <a:gd name="T33" fmla="*/ 45 h 146"/>
                <a:gd name="T34" fmla="*/ 19 w 120"/>
                <a:gd name="T35" fmla="*/ 48 h 146"/>
                <a:gd name="T36" fmla="*/ 5 w 120"/>
                <a:gd name="T37" fmla="*/ 56 h 146"/>
                <a:gd name="T38" fmla="*/ 1 w 120"/>
                <a:gd name="T39" fmla="*/ 60 h 146"/>
                <a:gd name="T40" fmla="*/ 1 w 120"/>
                <a:gd name="T41" fmla="*/ 65 h 146"/>
                <a:gd name="T42" fmla="*/ 5 w 120"/>
                <a:gd name="T43" fmla="*/ 67 h 146"/>
                <a:gd name="T44" fmla="*/ 26 w 120"/>
                <a:gd name="T45" fmla="*/ 72 h 146"/>
                <a:gd name="T46" fmla="*/ 27 w 120"/>
                <a:gd name="T47" fmla="*/ 72 h 146"/>
                <a:gd name="T48" fmla="*/ 26 w 120"/>
                <a:gd name="T49" fmla="*/ 72 h 146"/>
                <a:gd name="T50" fmla="*/ 23 w 120"/>
                <a:gd name="T51" fmla="*/ 78 h 146"/>
                <a:gd name="T52" fmla="*/ 16 w 120"/>
                <a:gd name="T53" fmla="*/ 89 h 146"/>
                <a:gd name="T54" fmla="*/ 6 w 120"/>
                <a:gd name="T55" fmla="*/ 98 h 146"/>
                <a:gd name="T56" fmla="*/ 4 w 120"/>
                <a:gd name="T57" fmla="*/ 105 h 146"/>
                <a:gd name="T58" fmla="*/ 5 w 120"/>
                <a:gd name="T59" fmla="*/ 111 h 146"/>
                <a:gd name="T60" fmla="*/ 8 w 120"/>
                <a:gd name="T61" fmla="*/ 113 h 146"/>
                <a:gd name="T62" fmla="*/ 19 w 120"/>
                <a:gd name="T63" fmla="*/ 115 h 146"/>
                <a:gd name="T64" fmla="*/ 32 w 120"/>
                <a:gd name="T65" fmla="*/ 111 h 146"/>
                <a:gd name="T66" fmla="*/ 50 w 120"/>
                <a:gd name="T67" fmla="*/ 108 h 146"/>
                <a:gd name="T68" fmla="*/ 54 w 120"/>
                <a:gd name="T69" fmla="*/ 111 h 146"/>
                <a:gd name="T70" fmla="*/ 58 w 120"/>
                <a:gd name="T71" fmla="*/ 116 h 146"/>
                <a:gd name="T72" fmla="*/ 54 w 120"/>
                <a:gd name="T73" fmla="*/ 121 h 146"/>
                <a:gd name="T74" fmla="*/ 41 w 120"/>
                <a:gd name="T75" fmla="*/ 132 h 146"/>
                <a:gd name="T76" fmla="*/ 36 w 120"/>
                <a:gd name="T77" fmla="*/ 138 h 146"/>
                <a:gd name="T78" fmla="*/ 38 w 120"/>
                <a:gd name="T79" fmla="*/ 143 h 146"/>
                <a:gd name="T80" fmla="*/ 41 w 120"/>
                <a:gd name="T81" fmla="*/ 145 h 146"/>
                <a:gd name="T82" fmla="*/ 54 w 120"/>
                <a:gd name="T83" fmla="*/ 145 h 146"/>
                <a:gd name="T84" fmla="*/ 76 w 120"/>
                <a:gd name="T85" fmla="*/ 138 h 146"/>
                <a:gd name="T86" fmla="*/ 87 w 120"/>
                <a:gd name="T87" fmla="*/ 130 h 146"/>
                <a:gd name="T88" fmla="*/ 97 w 120"/>
                <a:gd name="T89" fmla="*/ 116 h 146"/>
                <a:gd name="T90" fmla="*/ 102 w 120"/>
                <a:gd name="T91" fmla="*/ 101 h 146"/>
                <a:gd name="T92" fmla="*/ 103 w 120"/>
                <a:gd name="T93" fmla="*/ 89 h 146"/>
                <a:gd name="T94" fmla="*/ 99 w 120"/>
                <a:gd name="T95" fmla="*/ 67 h 146"/>
                <a:gd name="T96" fmla="*/ 98 w 120"/>
                <a:gd name="T97" fmla="*/ 45 h 146"/>
                <a:gd name="T98" fmla="*/ 102 w 120"/>
                <a:gd name="T99" fmla="*/ 35 h 146"/>
                <a:gd name="T100" fmla="*/ 120 w 120"/>
                <a:gd name="T101" fmla="*/ 12 h 146"/>
                <a:gd name="T102" fmla="*/ 120 w 120"/>
                <a:gd name="T103" fmla="*/ 11 h 146"/>
                <a:gd name="T104" fmla="*/ 114 w 120"/>
                <a:gd name="T105" fmla="*/ 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46">
                  <a:moveTo>
                    <a:pt x="114" y="6"/>
                  </a:moveTo>
                  <a:lnTo>
                    <a:pt x="114" y="6"/>
                  </a:lnTo>
                  <a:lnTo>
                    <a:pt x="112" y="4"/>
                  </a:lnTo>
                  <a:lnTo>
                    <a:pt x="108" y="2"/>
                  </a:lnTo>
                  <a:lnTo>
                    <a:pt x="87" y="1"/>
                  </a:lnTo>
                  <a:lnTo>
                    <a:pt x="87" y="1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1" y="20"/>
                  </a:lnTo>
                  <a:lnTo>
                    <a:pt x="26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5" y="24"/>
                  </a:lnTo>
                  <a:lnTo>
                    <a:pt x="9" y="26"/>
                  </a:lnTo>
                  <a:lnTo>
                    <a:pt x="5" y="27"/>
                  </a:lnTo>
                  <a:lnTo>
                    <a:pt x="1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4" y="39"/>
                  </a:lnTo>
                  <a:lnTo>
                    <a:pt x="8" y="42"/>
                  </a:lnTo>
                  <a:lnTo>
                    <a:pt x="13" y="43"/>
                  </a:lnTo>
                  <a:lnTo>
                    <a:pt x="23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19" y="48"/>
                  </a:lnTo>
                  <a:lnTo>
                    <a:pt x="12" y="50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1" y="60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20" y="71"/>
                  </a:lnTo>
                  <a:lnTo>
                    <a:pt x="26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3" y="78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2" y="94"/>
                  </a:lnTo>
                  <a:lnTo>
                    <a:pt x="6" y="98"/>
                  </a:lnTo>
                  <a:lnTo>
                    <a:pt x="5" y="101"/>
                  </a:lnTo>
                  <a:lnTo>
                    <a:pt x="4" y="105"/>
                  </a:lnTo>
                  <a:lnTo>
                    <a:pt x="4" y="108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8" y="113"/>
                  </a:lnTo>
                  <a:lnTo>
                    <a:pt x="11" y="115"/>
                  </a:lnTo>
                  <a:lnTo>
                    <a:pt x="19" y="11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5" y="108"/>
                  </a:lnTo>
                  <a:lnTo>
                    <a:pt x="50" y="108"/>
                  </a:lnTo>
                  <a:lnTo>
                    <a:pt x="53" y="109"/>
                  </a:lnTo>
                  <a:lnTo>
                    <a:pt x="54" y="111"/>
                  </a:lnTo>
                  <a:lnTo>
                    <a:pt x="54" y="111"/>
                  </a:lnTo>
                  <a:lnTo>
                    <a:pt x="58" y="116"/>
                  </a:lnTo>
                  <a:lnTo>
                    <a:pt x="58" y="117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1" y="132"/>
                  </a:lnTo>
                  <a:lnTo>
                    <a:pt x="38" y="135"/>
                  </a:lnTo>
                  <a:lnTo>
                    <a:pt x="36" y="138"/>
                  </a:lnTo>
                  <a:lnTo>
                    <a:pt x="36" y="141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41" y="145"/>
                  </a:lnTo>
                  <a:lnTo>
                    <a:pt x="45" y="146"/>
                  </a:lnTo>
                  <a:lnTo>
                    <a:pt x="54" y="145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82" y="135"/>
                  </a:lnTo>
                  <a:lnTo>
                    <a:pt x="87" y="130"/>
                  </a:lnTo>
                  <a:lnTo>
                    <a:pt x="91" y="124"/>
                  </a:lnTo>
                  <a:lnTo>
                    <a:pt x="97" y="116"/>
                  </a:lnTo>
                  <a:lnTo>
                    <a:pt x="99" y="108"/>
                  </a:lnTo>
                  <a:lnTo>
                    <a:pt x="102" y="101"/>
                  </a:lnTo>
                  <a:lnTo>
                    <a:pt x="103" y="94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99" y="67"/>
                  </a:lnTo>
                  <a:lnTo>
                    <a:pt x="98" y="45"/>
                  </a:lnTo>
                  <a:lnTo>
                    <a:pt x="98" y="45"/>
                  </a:lnTo>
                  <a:lnTo>
                    <a:pt x="99" y="41"/>
                  </a:lnTo>
                  <a:lnTo>
                    <a:pt x="102" y="35"/>
                  </a:lnTo>
                  <a:lnTo>
                    <a:pt x="109" y="24"/>
                  </a:lnTo>
                  <a:lnTo>
                    <a:pt x="120" y="12"/>
                  </a:lnTo>
                  <a:lnTo>
                    <a:pt x="120" y="12"/>
                  </a:lnTo>
                  <a:lnTo>
                    <a:pt x="120" y="11"/>
                  </a:lnTo>
                  <a:lnTo>
                    <a:pt x="114" y="6"/>
                  </a:lnTo>
                  <a:lnTo>
                    <a:pt x="114" y="6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6DB33AE-67D6-78F4-9812-87D2CBEE2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3095625"/>
              <a:ext cx="319088" cy="166688"/>
            </a:xfrm>
            <a:custGeom>
              <a:avLst/>
              <a:gdLst>
                <a:gd name="T0" fmla="*/ 112 w 201"/>
                <a:gd name="T1" fmla="*/ 5 h 105"/>
                <a:gd name="T2" fmla="*/ 99 w 201"/>
                <a:gd name="T3" fmla="*/ 1 h 105"/>
                <a:gd name="T4" fmla="*/ 90 w 201"/>
                <a:gd name="T5" fmla="*/ 0 h 105"/>
                <a:gd name="T6" fmla="*/ 78 w 201"/>
                <a:gd name="T7" fmla="*/ 3 h 105"/>
                <a:gd name="T8" fmla="*/ 69 w 201"/>
                <a:gd name="T9" fmla="*/ 11 h 105"/>
                <a:gd name="T10" fmla="*/ 40 w 201"/>
                <a:gd name="T11" fmla="*/ 24 h 105"/>
                <a:gd name="T12" fmla="*/ 14 w 201"/>
                <a:gd name="T13" fmla="*/ 40 h 105"/>
                <a:gd name="T14" fmla="*/ 8 w 201"/>
                <a:gd name="T15" fmla="*/ 44 h 105"/>
                <a:gd name="T16" fmla="*/ 2 w 201"/>
                <a:gd name="T17" fmla="*/ 57 h 105"/>
                <a:gd name="T18" fmla="*/ 2 w 201"/>
                <a:gd name="T19" fmla="*/ 66 h 105"/>
                <a:gd name="T20" fmla="*/ 8 w 201"/>
                <a:gd name="T21" fmla="*/ 71 h 105"/>
                <a:gd name="T22" fmla="*/ 14 w 201"/>
                <a:gd name="T23" fmla="*/ 71 h 105"/>
                <a:gd name="T24" fmla="*/ 52 w 201"/>
                <a:gd name="T25" fmla="*/ 64 h 105"/>
                <a:gd name="T26" fmla="*/ 85 w 201"/>
                <a:gd name="T27" fmla="*/ 55 h 105"/>
                <a:gd name="T28" fmla="*/ 92 w 201"/>
                <a:gd name="T29" fmla="*/ 55 h 105"/>
                <a:gd name="T30" fmla="*/ 100 w 201"/>
                <a:gd name="T31" fmla="*/ 63 h 105"/>
                <a:gd name="T32" fmla="*/ 101 w 201"/>
                <a:gd name="T33" fmla="*/ 66 h 105"/>
                <a:gd name="T34" fmla="*/ 93 w 201"/>
                <a:gd name="T35" fmla="*/ 83 h 105"/>
                <a:gd name="T36" fmla="*/ 93 w 201"/>
                <a:gd name="T37" fmla="*/ 96 h 105"/>
                <a:gd name="T38" fmla="*/ 96 w 201"/>
                <a:gd name="T39" fmla="*/ 101 h 105"/>
                <a:gd name="T40" fmla="*/ 101 w 201"/>
                <a:gd name="T41" fmla="*/ 104 h 105"/>
                <a:gd name="T42" fmla="*/ 110 w 201"/>
                <a:gd name="T43" fmla="*/ 105 h 105"/>
                <a:gd name="T44" fmla="*/ 130 w 201"/>
                <a:gd name="T45" fmla="*/ 104 h 105"/>
                <a:gd name="T46" fmla="*/ 156 w 201"/>
                <a:gd name="T47" fmla="*/ 93 h 105"/>
                <a:gd name="T48" fmla="*/ 166 w 201"/>
                <a:gd name="T49" fmla="*/ 86 h 105"/>
                <a:gd name="T50" fmla="*/ 178 w 201"/>
                <a:gd name="T51" fmla="*/ 78 h 105"/>
                <a:gd name="T52" fmla="*/ 183 w 201"/>
                <a:gd name="T53" fmla="*/ 77 h 105"/>
                <a:gd name="T54" fmla="*/ 196 w 201"/>
                <a:gd name="T55" fmla="*/ 71 h 105"/>
                <a:gd name="T56" fmla="*/ 200 w 201"/>
                <a:gd name="T57" fmla="*/ 64 h 105"/>
                <a:gd name="T58" fmla="*/ 200 w 201"/>
                <a:gd name="T59" fmla="*/ 55 h 105"/>
                <a:gd name="T60" fmla="*/ 197 w 201"/>
                <a:gd name="T61" fmla="*/ 46 h 105"/>
                <a:gd name="T62" fmla="*/ 197 w 201"/>
                <a:gd name="T63" fmla="*/ 40 h 105"/>
                <a:gd name="T64" fmla="*/ 194 w 201"/>
                <a:gd name="T65" fmla="*/ 38 h 105"/>
                <a:gd name="T66" fmla="*/ 178 w 201"/>
                <a:gd name="T67" fmla="*/ 30 h 105"/>
                <a:gd name="T68" fmla="*/ 172 w 201"/>
                <a:gd name="T69" fmla="*/ 27 h 105"/>
                <a:gd name="T70" fmla="*/ 156 w 201"/>
                <a:gd name="T71" fmla="*/ 22 h 105"/>
                <a:gd name="T72" fmla="*/ 148 w 201"/>
                <a:gd name="T73" fmla="*/ 15 h 105"/>
                <a:gd name="T74" fmla="*/ 140 w 201"/>
                <a:gd name="T75" fmla="*/ 11 h 105"/>
                <a:gd name="T76" fmla="*/ 125 w 201"/>
                <a:gd name="T77" fmla="*/ 8 h 105"/>
                <a:gd name="T78" fmla="*/ 112 w 201"/>
                <a:gd name="T79" fmla="*/ 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1" h="105">
                  <a:moveTo>
                    <a:pt x="112" y="5"/>
                  </a:moveTo>
                  <a:lnTo>
                    <a:pt x="112" y="5"/>
                  </a:lnTo>
                  <a:lnTo>
                    <a:pt x="105" y="3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84" y="0"/>
                  </a:lnTo>
                  <a:lnTo>
                    <a:pt x="78" y="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58" y="16"/>
                  </a:lnTo>
                  <a:lnTo>
                    <a:pt x="40" y="24"/>
                  </a:lnTo>
                  <a:lnTo>
                    <a:pt x="21" y="34"/>
                  </a:lnTo>
                  <a:lnTo>
                    <a:pt x="14" y="40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3" y="53"/>
                  </a:lnTo>
                  <a:lnTo>
                    <a:pt x="2" y="57"/>
                  </a:lnTo>
                  <a:lnTo>
                    <a:pt x="0" y="61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32" y="68"/>
                  </a:lnTo>
                  <a:lnTo>
                    <a:pt x="52" y="64"/>
                  </a:lnTo>
                  <a:lnTo>
                    <a:pt x="85" y="55"/>
                  </a:lnTo>
                  <a:lnTo>
                    <a:pt x="85" y="55"/>
                  </a:lnTo>
                  <a:lnTo>
                    <a:pt x="89" y="55"/>
                  </a:lnTo>
                  <a:lnTo>
                    <a:pt x="92" y="55"/>
                  </a:lnTo>
                  <a:lnTo>
                    <a:pt x="97" y="59"/>
                  </a:lnTo>
                  <a:lnTo>
                    <a:pt x="100" y="63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99" y="71"/>
                  </a:lnTo>
                  <a:lnTo>
                    <a:pt x="93" y="83"/>
                  </a:lnTo>
                  <a:lnTo>
                    <a:pt x="92" y="90"/>
                  </a:lnTo>
                  <a:lnTo>
                    <a:pt x="93" y="96"/>
                  </a:lnTo>
                  <a:lnTo>
                    <a:pt x="93" y="98"/>
                  </a:lnTo>
                  <a:lnTo>
                    <a:pt x="96" y="101"/>
                  </a:lnTo>
                  <a:lnTo>
                    <a:pt x="99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10" y="105"/>
                  </a:lnTo>
                  <a:lnTo>
                    <a:pt x="116" y="105"/>
                  </a:lnTo>
                  <a:lnTo>
                    <a:pt x="130" y="104"/>
                  </a:lnTo>
                  <a:lnTo>
                    <a:pt x="144" y="100"/>
                  </a:lnTo>
                  <a:lnTo>
                    <a:pt x="156" y="93"/>
                  </a:lnTo>
                  <a:lnTo>
                    <a:pt x="156" y="93"/>
                  </a:lnTo>
                  <a:lnTo>
                    <a:pt x="166" y="86"/>
                  </a:lnTo>
                  <a:lnTo>
                    <a:pt x="172" y="81"/>
                  </a:lnTo>
                  <a:lnTo>
                    <a:pt x="178" y="78"/>
                  </a:lnTo>
                  <a:lnTo>
                    <a:pt x="183" y="77"/>
                  </a:lnTo>
                  <a:lnTo>
                    <a:pt x="183" y="77"/>
                  </a:lnTo>
                  <a:lnTo>
                    <a:pt x="190" y="75"/>
                  </a:lnTo>
                  <a:lnTo>
                    <a:pt x="196" y="71"/>
                  </a:lnTo>
                  <a:lnTo>
                    <a:pt x="198" y="68"/>
                  </a:lnTo>
                  <a:lnTo>
                    <a:pt x="200" y="64"/>
                  </a:lnTo>
                  <a:lnTo>
                    <a:pt x="201" y="60"/>
                  </a:lnTo>
                  <a:lnTo>
                    <a:pt x="200" y="55"/>
                  </a:lnTo>
                  <a:lnTo>
                    <a:pt x="200" y="55"/>
                  </a:lnTo>
                  <a:lnTo>
                    <a:pt x="197" y="46"/>
                  </a:lnTo>
                  <a:lnTo>
                    <a:pt x="197" y="42"/>
                  </a:lnTo>
                  <a:lnTo>
                    <a:pt x="197" y="40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85" y="33"/>
                  </a:lnTo>
                  <a:lnTo>
                    <a:pt x="178" y="30"/>
                  </a:lnTo>
                  <a:lnTo>
                    <a:pt x="172" y="27"/>
                  </a:lnTo>
                  <a:lnTo>
                    <a:pt x="172" y="27"/>
                  </a:lnTo>
                  <a:lnTo>
                    <a:pt x="163" y="24"/>
                  </a:lnTo>
                  <a:lnTo>
                    <a:pt x="156" y="22"/>
                  </a:lnTo>
                  <a:lnTo>
                    <a:pt x="156" y="22"/>
                  </a:lnTo>
                  <a:lnTo>
                    <a:pt x="148" y="15"/>
                  </a:lnTo>
                  <a:lnTo>
                    <a:pt x="144" y="12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25" y="8"/>
                  </a:lnTo>
                  <a:lnTo>
                    <a:pt x="112" y="5"/>
                  </a:lnTo>
                  <a:lnTo>
                    <a:pt x="112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Freeform 10">
            <a:extLst>
              <a:ext uri="{FF2B5EF4-FFF2-40B4-BE49-F238E27FC236}">
                <a16:creationId xmlns:a16="http://schemas.microsoft.com/office/drawing/2014/main" id="{26302BFF-6FD2-652F-B84B-E5B596EF9ECF}"/>
              </a:ext>
            </a:extLst>
          </p:cNvPr>
          <p:cNvSpPr>
            <a:spLocks noEditPoints="1"/>
          </p:cNvSpPr>
          <p:nvPr/>
        </p:nvSpPr>
        <p:spPr bwMode="auto">
          <a:xfrm>
            <a:off x="1010678" y="4030993"/>
            <a:ext cx="2115668" cy="2242440"/>
          </a:xfrm>
          <a:custGeom>
            <a:avLst/>
            <a:gdLst>
              <a:gd name="T0" fmla="*/ 167 w 1018"/>
              <a:gd name="T1" fmla="*/ 27 h 1079"/>
              <a:gd name="T2" fmla="*/ 139 w 1018"/>
              <a:gd name="T3" fmla="*/ 93 h 1079"/>
              <a:gd name="T4" fmla="*/ 156 w 1018"/>
              <a:gd name="T5" fmla="*/ 154 h 1079"/>
              <a:gd name="T6" fmla="*/ 191 w 1018"/>
              <a:gd name="T7" fmla="*/ 199 h 1079"/>
              <a:gd name="T8" fmla="*/ 227 w 1018"/>
              <a:gd name="T9" fmla="*/ 230 h 1079"/>
              <a:gd name="T10" fmla="*/ 303 w 1018"/>
              <a:gd name="T11" fmla="*/ 273 h 1079"/>
              <a:gd name="T12" fmla="*/ 287 w 1018"/>
              <a:gd name="T13" fmla="*/ 383 h 1079"/>
              <a:gd name="T14" fmla="*/ 242 w 1018"/>
              <a:gd name="T15" fmla="*/ 451 h 1079"/>
              <a:gd name="T16" fmla="*/ 176 w 1018"/>
              <a:gd name="T17" fmla="*/ 435 h 1079"/>
              <a:gd name="T18" fmla="*/ 156 w 1018"/>
              <a:gd name="T19" fmla="*/ 399 h 1079"/>
              <a:gd name="T20" fmla="*/ 146 w 1018"/>
              <a:gd name="T21" fmla="*/ 432 h 1079"/>
              <a:gd name="T22" fmla="*/ 120 w 1018"/>
              <a:gd name="T23" fmla="*/ 445 h 1079"/>
              <a:gd name="T24" fmla="*/ 90 w 1018"/>
              <a:gd name="T25" fmla="*/ 460 h 1079"/>
              <a:gd name="T26" fmla="*/ 30 w 1018"/>
              <a:gd name="T27" fmla="*/ 495 h 1079"/>
              <a:gd name="T28" fmla="*/ 1 w 1018"/>
              <a:gd name="T29" fmla="*/ 535 h 1079"/>
              <a:gd name="T30" fmla="*/ 1 w 1018"/>
              <a:gd name="T31" fmla="*/ 561 h 1079"/>
              <a:gd name="T32" fmla="*/ 23 w 1018"/>
              <a:gd name="T33" fmla="*/ 621 h 1079"/>
              <a:gd name="T34" fmla="*/ 79 w 1018"/>
              <a:gd name="T35" fmla="*/ 657 h 1079"/>
              <a:gd name="T36" fmla="*/ 216 w 1018"/>
              <a:gd name="T37" fmla="*/ 772 h 1079"/>
              <a:gd name="T38" fmla="*/ 265 w 1018"/>
              <a:gd name="T39" fmla="*/ 775 h 1079"/>
              <a:gd name="T40" fmla="*/ 391 w 1018"/>
              <a:gd name="T41" fmla="*/ 701 h 1079"/>
              <a:gd name="T42" fmla="*/ 342 w 1018"/>
              <a:gd name="T43" fmla="*/ 810 h 1079"/>
              <a:gd name="T44" fmla="*/ 283 w 1018"/>
              <a:gd name="T45" fmla="*/ 880 h 1079"/>
              <a:gd name="T46" fmla="*/ 291 w 1018"/>
              <a:gd name="T47" fmla="*/ 946 h 1079"/>
              <a:gd name="T48" fmla="*/ 359 w 1018"/>
              <a:gd name="T49" fmla="*/ 990 h 1079"/>
              <a:gd name="T50" fmla="*/ 391 w 1018"/>
              <a:gd name="T51" fmla="*/ 1039 h 1079"/>
              <a:gd name="T52" fmla="*/ 411 w 1018"/>
              <a:gd name="T53" fmla="*/ 1075 h 1079"/>
              <a:gd name="T54" fmla="*/ 435 w 1018"/>
              <a:gd name="T55" fmla="*/ 1062 h 1079"/>
              <a:gd name="T56" fmla="*/ 697 w 1018"/>
              <a:gd name="T57" fmla="*/ 1035 h 1079"/>
              <a:gd name="T58" fmla="*/ 942 w 1018"/>
              <a:gd name="T59" fmla="*/ 1050 h 1079"/>
              <a:gd name="T60" fmla="*/ 981 w 1018"/>
              <a:gd name="T61" fmla="*/ 1062 h 1079"/>
              <a:gd name="T62" fmla="*/ 992 w 1018"/>
              <a:gd name="T63" fmla="*/ 1029 h 1079"/>
              <a:gd name="T64" fmla="*/ 943 w 1018"/>
              <a:gd name="T65" fmla="*/ 968 h 1079"/>
              <a:gd name="T66" fmla="*/ 891 w 1018"/>
              <a:gd name="T67" fmla="*/ 955 h 1079"/>
              <a:gd name="T68" fmla="*/ 831 w 1018"/>
              <a:gd name="T69" fmla="*/ 954 h 1079"/>
              <a:gd name="T70" fmla="*/ 899 w 1018"/>
              <a:gd name="T71" fmla="*/ 914 h 1079"/>
              <a:gd name="T72" fmla="*/ 1014 w 1018"/>
              <a:gd name="T73" fmla="*/ 808 h 1079"/>
              <a:gd name="T74" fmla="*/ 983 w 1018"/>
              <a:gd name="T75" fmla="*/ 734 h 1079"/>
              <a:gd name="T76" fmla="*/ 891 w 1018"/>
              <a:gd name="T77" fmla="*/ 717 h 1079"/>
              <a:gd name="T78" fmla="*/ 828 w 1018"/>
              <a:gd name="T79" fmla="*/ 695 h 1079"/>
              <a:gd name="T80" fmla="*/ 724 w 1018"/>
              <a:gd name="T81" fmla="*/ 591 h 1079"/>
              <a:gd name="T82" fmla="*/ 700 w 1018"/>
              <a:gd name="T83" fmla="*/ 387 h 1079"/>
              <a:gd name="T84" fmla="*/ 655 w 1018"/>
              <a:gd name="T85" fmla="*/ 202 h 1079"/>
              <a:gd name="T86" fmla="*/ 593 w 1018"/>
              <a:gd name="T87" fmla="*/ 169 h 1079"/>
              <a:gd name="T88" fmla="*/ 454 w 1018"/>
              <a:gd name="T89" fmla="*/ 197 h 1079"/>
              <a:gd name="T90" fmla="*/ 417 w 1018"/>
              <a:gd name="T91" fmla="*/ 180 h 1079"/>
              <a:gd name="T92" fmla="*/ 418 w 1018"/>
              <a:gd name="T93" fmla="*/ 147 h 1079"/>
              <a:gd name="T94" fmla="*/ 413 w 1018"/>
              <a:gd name="T95" fmla="*/ 115 h 1079"/>
              <a:gd name="T96" fmla="*/ 320 w 1018"/>
              <a:gd name="T97" fmla="*/ 8 h 1079"/>
              <a:gd name="T98" fmla="*/ 236 w 1018"/>
              <a:gd name="T99" fmla="*/ 1 h 1079"/>
              <a:gd name="T100" fmla="*/ 146 w 1018"/>
              <a:gd name="T101" fmla="*/ 540 h 1079"/>
              <a:gd name="T102" fmla="*/ 163 w 1018"/>
              <a:gd name="T103" fmla="*/ 546 h 1079"/>
              <a:gd name="T104" fmla="*/ 179 w 1018"/>
              <a:gd name="T105" fmla="*/ 551 h 1079"/>
              <a:gd name="T106" fmla="*/ 232 w 1018"/>
              <a:gd name="T107" fmla="*/ 553 h 1079"/>
              <a:gd name="T108" fmla="*/ 139 w 1018"/>
              <a:gd name="T109" fmla="*/ 629 h 1079"/>
              <a:gd name="T110" fmla="*/ 127 w 1018"/>
              <a:gd name="T111" fmla="*/ 584 h 1079"/>
              <a:gd name="T112" fmla="*/ 96 w 1018"/>
              <a:gd name="T113" fmla="*/ 558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8" h="1079">
                <a:moveTo>
                  <a:pt x="205" y="16"/>
                </a:moveTo>
                <a:lnTo>
                  <a:pt x="205" y="16"/>
                </a:lnTo>
                <a:lnTo>
                  <a:pt x="201" y="16"/>
                </a:lnTo>
                <a:lnTo>
                  <a:pt x="193" y="17"/>
                </a:lnTo>
                <a:lnTo>
                  <a:pt x="180" y="20"/>
                </a:lnTo>
                <a:lnTo>
                  <a:pt x="174" y="23"/>
                </a:lnTo>
                <a:lnTo>
                  <a:pt x="167" y="27"/>
                </a:lnTo>
                <a:lnTo>
                  <a:pt x="167" y="27"/>
                </a:lnTo>
                <a:lnTo>
                  <a:pt x="161" y="32"/>
                </a:lnTo>
                <a:lnTo>
                  <a:pt x="156" y="41"/>
                </a:lnTo>
                <a:lnTo>
                  <a:pt x="152" y="50"/>
                </a:lnTo>
                <a:lnTo>
                  <a:pt x="149" y="61"/>
                </a:lnTo>
                <a:lnTo>
                  <a:pt x="143" y="80"/>
                </a:lnTo>
                <a:lnTo>
                  <a:pt x="141" y="87"/>
                </a:lnTo>
                <a:lnTo>
                  <a:pt x="139" y="93"/>
                </a:lnTo>
                <a:lnTo>
                  <a:pt x="139" y="93"/>
                </a:lnTo>
                <a:lnTo>
                  <a:pt x="133" y="108"/>
                </a:lnTo>
                <a:lnTo>
                  <a:pt x="128" y="115"/>
                </a:lnTo>
                <a:lnTo>
                  <a:pt x="139" y="115"/>
                </a:lnTo>
                <a:lnTo>
                  <a:pt x="134" y="142"/>
                </a:lnTo>
                <a:lnTo>
                  <a:pt x="150" y="136"/>
                </a:lnTo>
                <a:lnTo>
                  <a:pt x="150" y="136"/>
                </a:lnTo>
                <a:lnTo>
                  <a:pt x="153" y="147"/>
                </a:lnTo>
                <a:lnTo>
                  <a:pt x="156" y="154"/>
                </a:lnTo>
                <a:lnTo>
                  <a:pt x="156" y="158"/>
                </a:lnTo>
                <a:lnTo>
                  <a:pt x="156" y="158"/>
                </a:lnTo>
                <a:lnTo>
                  <a:pt x="175" y="178"/>
                </a:lnTo>
                <a:lnTo>
                  <a:pt x="194" y="197"/>
                </a:lnTo>
                <a:lnTo>
                  <a:pt x="194" y="197"/>
                </a:lnTo>
                <a:lnTo>
                  <a:pt x="193" y="197"/>
                </a:lnTo>
                <a:lnTo>
                  <a:pt x="193" y="197"/>
                </a:lnTo>
                <a:lnTo>
                  <a:pt x="191" y="199"/>
                </a:lnTo>
                <a:lnTo>
                  <a:pt x="194" y="208"/>
                </a:lnTo>
                <a:lnTo>
                  <a:pt x="194" y="208"/>
                </a:lnTo>
                <a:lnTo>
                  <a:pt x="198" y="217"/>
                </a:lnTo>
                <a:lnTo>
                  <a:pt x="204" y="224"/>
                </a:lnTo>
                <a:lnTo>
                  <a:pt x="208" y="228"/>
                </a:lnTo>
                <a:lnTo>
                  <a:pt x="210" y="230"/>
                </a:lnTo>
                <a:lnTo>
                  <a:pt x="227" y="230"/>
                </a:lnTo>
                <a:lnTo>
                  <a:pt x="227" y="230"/>
                </a:lnTo>
                <a:lnTo>
                  <a:pt x="242" y="246"/>
                </a:lnTo>
                <a:lnTo>
                  <a:pt x="254" y="257"/>
                </a:lnTo>
                <a:lnTo>
                  <a:pt x="261" y="261"/>
                </a:lnTo>
                <a:lnTo>
                  <a:pt x="265" y="262"/>
                </a:lnTo>
                <a:lnTo>
                  <a:pt x="265" y="262"/>
                </a:lnTo>
                <a:lnTo>
                  <a:pt x="276" y="265"/>
                </a:lnTo>
                <a:lnTo>
                  <a:pt x="288" y="268"/>
                </a:lnTo>
                <a:lnTo>
                  <a:pt x="303" y="273"/>
                </a:lnTo>
                <a:lnTo>
                  <a:pt x="320" y="306"/>
                </a:lnTo>
                <a:lnTo>
                  <a:pt x="320" y="306"/>
                </a:lnTo>
                <a:lnTo>
                  <a:pt x="317" y="316"/>
                </a:lnTo>
                <a:lnTo>
                  <a:pt x="310" y="339"/>
                </a:lnTo>
                <a:lnTo>
                  <a:pt x="305" y="353"/>
                </a:lnTo>
                <a:lnTo>
                  <a:pt x="299" y="365"/>
                </a:lnTo>
                <a:lnTo>
                  <a:pt x="292" y="376"/>
                </a:lnTo>
                <a:lnTo>
                  <a:pt x="287" y="383"/>
                </a:lnTo>
                <a:lnTo>
                  <a:pt x="287" y="383"/>
                </a:lnTo>
                <a:lnTo>
                  <a:pt x="275" y="394"/>
                </a:lnTo>
                <a:lnTo>
                  <a:pt x="264" y="405"/>
                </a:lnTo>
                <a:lnTo>
                  <a:pt x="254" y="416"/>
                </a:lnTo>
                <a:lnTo>
                  <a:pt x="249" y="427"/>
                </a:lnTo>
                <a:lnTo>
                  <a:pt x="249" y="427"/>
                </a:lnTo>
                <a:lnTo>
                  <a:pt x="245" y="439"/>
                </a:lnTo>
                <a:lnTo>
                  <a:pt x="242" y="451"/>
                </a:lnTo>
                <a:lnTo>
                  <a:pt x="238" y="465"/>
                </a:lnTo>
                <a:lnTo>
                  <a:pt x="238" y="465"/>
                </a:lnTo>
                <a:lnTo>
                  <a:pt x="205" y="443"/>
                </a:lnTo>
                <a:lnTo>
                  <a:pt x="205" y="443"/>
                </a:lnTo>
                <a:lnTo>
                  <a:pt x="200" y="442"/>
                </a:lnTo>
                <a:lnTo>
                  <a:pt x="191" y="439"/>
                </a:lnTo>
                <a:lnTo>
                  <a:pt x="180" y="436"/>
                </a:lnTo>
                <a:lnTo>
                  <a:pt x="176" y="435"/>
                </a:lnTo>
                <a:lnTo>
                  <a:pt x="172" y="432"/>
                </a:lnTo>
                <a:lnTo>
                  <a:pt x="172" y="432"/>
                </a:lnTo>
                <a:lnTo>
                  <a:pt x="169" y="428"/>
                </a:lnTo>
                <a:lnTo>
                  <a:pt x="167" y="423"/>
                </a:lnTo>
                <a:lnTo>
                  <a:pt x="163" y="412"/>
                </a:lnTo>
                <a:lnTo>
                  <a:pt x="160" y="402"/>
                </a:lnTo>
                <a:lnTo>
                  <a:pt x="159" y="399"/>
                </a:lnTo>
                <a:lnTo>
                  <a:pt x="156" y="399"/>
                </a:lnTo>
                <a:lnTo>
                  <a:pt x="156" y="399"/>
                </a:lnTo>
                <a:lnTo>
                  <a:pt x="153" y="401"/>
                </a:lnTo>
                <a:lnTo>
                  <a:pt x="150" y="404"/>
                </a:lnTo>
                <a:lnTo>
                  <a:pt x="148" y="412"/>
                </a:lnTo>
                <a:lnTo>
                  <a:pt x="145" y="420"/>
                </a:lnTo>
                <a:lnTo>
                  <a:pt x="145" y="427"/>
                </a:lnTo>
                <a:lnTo>
                  <a:pt x="145" y="427"/>
                </a:lnTo>
                <a:lnTo>
                  <a:pt x="146" y="432"/>
                </a:lnTo>
                <a:lnTo>
                  <a:pt x="148" y="435"/>
                </a:lnTo>
                <a:lnTo>
                  <a:pt x="150" y="438"/>
                </a:lnTo>
                <a:lnTo>
                  <a:pt x="150" y="438"/>
                </a:lnTo>
                <a:lnTo>
                  <a:pt x="141" y="436"/>
                </a:lnTo>
                <a:lnTo>
                  <a:pt x="134" y="436"/>
                </a:lnTo>
                <a:lnTo>
                  <a:pt x="128" y="438"/>
                </a:lnTo>
                <a:lnTo>
                  <a:pt x="128" y="438"/>
                </a:lnTo>
                <a:lnTo>
                  <a:pt x="120" y="445"/>
                </a:lnTo>
                <a:lnTo>
                  <a:pt x="116" y="447"/>
                </a:lnTo>
                <a:lnTo>
                  <a:pt x="112" y="449"/>
                </a:lnTo>
                <a:lnTo>
                  <a:pt x="112" y="449"/>
                </a:lnTo>
                <a:lnTo>
                  <a:pt x="107" y="450"/>
                </a:lnTo>
                <a:lnTo>
                  <a:pt x="98" y="453"/>
                </a:lnTo>
                <a:lnTo>
                  <a:pt x="92" y="457"/>
                </a:lnTo>
                <a:lnTo>
                  <a:pt x="90" y="458"/>
                </a:lnTo>
                <a:lnTo>
                  <a:pt x="90" y="460"/>
                </a:lnTo>
                <a:lnTo>
                  <a:pt x="52" y="493"/>
                </a:lnTo>
                <a:lnTo>
                  <a:pt x="52" y="493"/>
                </a:lnTo>
                <a:lnTo>
                  <a:pt x="46" y="494"/>
                </a:lnTo>
                <a:lnTo>
                  <a:pt x="41" y="494"/>
                </a:lnTo>
                <a:lnTo>
                  <a:pt x="36" y="493"/>
                </a:lnTo>
                <a:lnTo>
                  <a:pt x="36" y="493"/>
                </a:lnTo>
                <a:lnTo>
                  <a:pt x="33" y="493"/>
                </a:lnTo>
                <a:lnTo>
                  <a:pt x="30" y="495"/>
                </a:lnTo>
                <a:lnTo>
                  <a:pt x="25" y="502"/>
                </a:lnTo>
                <a:lnTo>
                  <a:pt x="19" y="514"/>
                </a:lnTo>
                <a:lnTo>
                  <a:pt x="19" y="514"/>
                </a:lnTo>
                <a:lnTo>
                  <a:pt x="12" y="519"/>
                </a:lnTo>
                <a:lnTo>
                  <a:pt x="7" y="524"/>
                </a:lnTo>
                <a:lnTo>
                  <a:pt x="3" y="531"/>
                </a:lnTo>
                <a:lnTo>
                  <a:pt x="3" y="531"/>
                </a:lnTo>
                <a:lnTo>
                  <a:pt x="1" y="535"/>
                </a:lnTo>
                <a:lnTo>
                  <a:pt x="1" y="539"/>
                </a:lnTo>
                <a:lnTo>
                  <a:pt x="4" y="546"/>
                </a:lnTo>
                <a:lnTo>
                  <a:pt x="7" y="551"/>
                </a:lnTo>
                <a:lnTo>
                  <a:pt x="8" y="553"/>
                </a:lnTo>
                <a:lnTo>
                  <a:pt x="8" y="553"/>
                </a:lnTo>
                <a:lnTo>
                  <a:pt x="7" y="554"/>
                </a:lnTo>
                <a:lnTo>
                  <a:pt x="3" y="558"/>
                </a:lnTo>
                <a:lnTo>
                  <a:pt x="1" y="561"/>
                </a:lnTo>
                <a:lnTo>
                  <a:pt x="0" y="565"/>
                </a:lnTo>
                <a:lnTo>
                  <a:pt x="1" y="569"/>
                </a:lnTo>
                <a:lnTo>
                  <a:pt x="3" y="575"/>
                </a:lnTo>
                <a:lnTo>
                  <a:pt x="3" y="575"/>
                </a:lnTo>
                <a:lnTo>
                  <a:pt x="12" y="597"/>
                </a:lnTo>
                <a:lnTo>
                  <a:pt x="19" y="613"/>
                </a:lnTo>
                <a:lnTo>
                  <a:pt x="19" y="613"/>
                </a:lnTo>
                <a:lnTo>
                  <a:pt x="23" y="621"/>
                </a:lnTo>
                <a:lnTo>
                  <a:pt x="27" y="627"/>
                </a:lnTo>
                <a:lnTo>
                  <a:pt x="36" y="635"/>
                </a:lnTo>
                <a:lnTo>
                  <a:pt x="36" y="635"/>
                </a:lnTo>
                <a:lnTo>
                  <a:pt x="48" y="645"/>
                </a:lnTo>
                <a:lnTo>
                  <a:pt x="60" y="651"/>
                </a:lnTo>
                <a:lnTo>
                  <a:pt x="71" y="656"/>
                </a:lnTo>
                <a:lnTo>
                  <a:pt x="79" y="657"/>
                </a:lnTo>
                <a:lnTo>
                  <a:pt x="79" y="657"/>
                </a:lnTo>
                <a:lnTo>
                  <a:pt x="85" y="656"/>
                </a:lnTo>
                <a:lnTo>
                  <a:pt x="89" y="653"/>
                </a:lnTo>
                <a:lnTo>
                  <a:pt x="92" y="653"/>
                </a:lnTo>
                <a:lnTo>
                  <a:pt x="96" y="657"/>
                </a:lnTo>
                <a:lnTo>
                  <a:pt x="96" y="657"/>
                </a:lnTo>
                <a:lnTo>
                  <a:pt x="154" y="714"/>
                </a:lnTo>
                <a:lnTo>
                  <a:pt x="216" y="772"/>
                </a:lnTo>
                <a:lnTo>
                  <a:pt x="216" y="772"/>
                </a:lnTo>
                <a:lnTo>
                  <a:pt x="220" y="775"/>
                </a:lnTo>
                <a:lnTo>
                  <a:pt x="225" y="777"/>
                </a:lnTo>
                <a:lnTo>
                  <a:pt x="239" y="781"/>
                </a:lnTo>
                <a:lnTo>
                  <a:pt x="251" y="783"/>
                </a:lnTo>
                <a:lnTo>
                  <a:pt x="256" y="783"/>
                </a:lnTo>
                <a:lnTo>
                  <a:pt x="260" y="783"/>
                </a:lnTo>
                <a:lnTo>
                  <a:pt x="260" y="783"/>
                </a:lnTo>
                <a:lnTo>
                  <a:pt x="265" y="775"/>
                </a:lnTo>
                <a:lnTo>
                  <a:pt x="276" y="757"/>
                </a:lnTo>
                <a:lnTo>
                  <a:pt x="306" y="702"/>
                </a:lnTo>
                <a:lnTo>
                  <a:pt x="347" y="624"/>
                </a:lnTo>
                <a:lnTo>
                  <a:pt x="347" y="624"/>
                </a:lnTo>
                <a:lnTo>
                  <a:pt x="369" y="662"/>
                </a:lnTo>
                <a:lnTo>
                  <a:pt x="385" y="688"/>
                </a:lnTo>
                <a:lnTo>
                  <a:pt x="389" y="697"/>
                </a:lnTo>
                <a:lnTo>
                  <a:pt x="391" y="701"/>
                </a:lnTo>
                <a:lnTo>
                  <a:pt x="391" y="701"/>
                </a:lnTo>
                <a:lnTo>
                  <a:pt x="377" y="725"/>
                </a:lnTo>
                <a:lnTo>
                  <a:pt x="364" y="750"/>
                </a:lnTo>
                <a:lnTo>
                  <a:pt x="374" y="755"/>
                </a:lnTo>
                <a:lnTo>
                  <a:pt x="374" y="755"/>
                </a:lnTo>
                <a:lnTo>
                  <a:pt x="358" y="783"/>
                </a:lnTo>
                <a:lnTo>
                  <a:pt x="342" y="810"/>
                </a:lnTo>
                <a:lnTo>
                  <a:pt x="342" y="810"/>
                </a:lnTo>
                <a:lnTo>
                  <a:pt x="332" y="817"/>
                </a:lnTo>
                <a:lnTo>
                  <a:pt x="323" y="825"/>
                </a:lnTo>
                <a:lnTo>
                  <a:pt x="312" y="834"/>
                </a:lnTo>
                <a:lnTo>
                  <a:pt x="302" y="846"/>
                </a:lnTo>
                <a:lnTo>
                  <a:pt x="291" y="858"/>
                </a:lnTo>
                <a:lnTo>
                  <a:pt x="288" y="865"/>
                </a:lnTo>
                <a:lnTo>
                  <a:pt x="284" y="872"/>
                </a:lnTo>
                <a:lnTo>
                  <a:pt x="283" y="880"/>
                </a:lnTo>
                <a:lnTo>
                  <a:pt x="282" y="887"/>
                </a:lnTo>
                <a:lnTo>
                  <a:pt x="282" y="887"/>
                </a:lnTo>
                <a:lnTo>
                  <a:pt x="280" y="912"/>
                </a:lnTo>
                <a:lnTo>
                  <a:pt x="282" y="925"/>
                </a:lnTo>
                <a:lnTo>
                  <a:pt x="283" y="935"/>
                </a:lnTo>
                <a:lnTo>
                  <a:pt x="287" y="942"/>
                </a:lnTo>
                <a:lnTo>
                  <a:pt x="287" y="942"/>
                </a:lnTo>
                <a:lnTo>
                  <a:pt x="291" y="946"/>
                </a:lnTo>
                <a:lnTo>
                  <a:pt x="297" y="949"/>
                </a:lnTo>
                <a:lnTo>
                  <a:pt x="310" y="957"/>
                </a:lnTo>
                <a:lnTo>
                  <a:pt x="323" y="964"/>
                </a:lnTo>
                <a:lnTo>
                  <a:pt x="331" y="969"/>
                </a:lnTo>
                <a:lnTo>
                  <a:pt x="331" y="969"/>
                </a:lnTo>
                <a:lnTo>
                  <a:pt x="338" y="975"/>
                </a:lnTo>
                <a:lnTo>
                  <a:pt x="348" y="981"/>
                </a:lnTo>
                <a:lnTo>
                  <a:pt x="359" y="990"/>
                </a:lnTo>
                <a:lnTo>
                  <a:pt x="362" y="994"/>
                </a:lnTo>
                <a:lnTo>
                  <a:pt x="364" y="997"/>
                </a:lnTo>
                <a:lnTo>
                  <a:pt x="364" y="997"/>
                </a:lnTo>
                <a:lnTo>
                  <a:pt x="365" y="1007"/>
                </a:lnTo>
                <a:lnTo>
                  <a:pt x="366" y="1013"/>
                </a:lnTo>
                <a:lnTo>
                  <a:pt x="369" y="1018"/>
                </a:lnTo>
                <a:lnTo>
                  <a:pt x="369" y="1018"/>
                </a:lnTo>
                <a:lnTo>
                  <a:pt x="391" y="1039"/>
                </a:lnTo>
                <a:lnTo>
                  <a:pt x="403" y="1051"/>
                </a:lnTo>
                <a:lnTo>
                  <a:pt x="406" y="1058"/>
                </a:lnTo>
                <a:lnTo>
                  <a:pt x="407" y="1062"/>
                </a:lnTo>
                <a:lnTo>
                  <a:pt x="407" y="1062"/>
                </a:lnTo>
                <a:lnTo>
                  <a:pt x="407" y="1066"/>
                </a:lnTo>
                <a:lnTo>
                  <a:pt x="407" y="1069"/>
                </a:lnTo>
                <a:lnTo>
                  <a:pt x="410" y="1072"/>
                </a:lnTo>
                <a:lnTo>
                  <a:pt x="411" y="1075"/>
                </a:lnTo>
                <a:lnTo>
                  <a:pt x="417" y="1077"/>
                </a:lnTo>
                <a:lnTo>
                  <a:pt x="424" y="1079"/>
                </a:lnTo>
                <a:lnTo>
                  <a:pt x="424" y="1079"/>
                </a:lnTo>
                <a:lnTo>
                  <a:pt x="426" y="1079"/>
                </a:lnTo>
                <a:lnTo>
                  <a:pt x="429" y="1077"/>
                </a:lnTo>
                <a:lnTo>
                  <a:pt x="432" y="1073"/>
                </a:lnTo>
                <a:lnTo>
                  <a:pt x="433" y="1068"/>
                </a:lnTo>
                <a:lnTo>
                  <a:pt x="435" y="1062"/>
                </a:lnTo>
                <a:lnTo>
                  <a:pt x="435" y="1062"/>
                </a:lnTo>
                <a:lnTo>
                  <a:pt x="437" y="1059"/>
                </a:lnTo>
                <a:lnTo>
                  <a:pt x="441" y="1057"/>
                </a:lnTo>
                <a:lnTo>
                  <a:pt x="456" y="1049"/>
                </a:lnTo>
                <a:lnTo>
                  <a:pt x="478" y="1040"/>
                </a:lnTo>
                <a:lnTo>
                  <a:pt x="478" y="1040"/>
                </a:lnTo>
                <a:lnTo>
                  <a:pt x="605" y="1038"/>
                </a:lnTo>
                <a:lnTo>
                  <a:pt x="697" y="1035"/>
                </a:lnTo>
                <a:lnTo>
                  <a:pt x="746" y="1035"/>
                </a:lnTo>
                <a:lnTo>
                  <a:pt x="746" y="1035"/>
                </a:lnTo>
                <a:lnTo>
                  <a:pt x="820" y="1039"/>
                </a:lnTo>
                <a:lnTo>
                  <a:pt x="866" y="1043"/>
                </a:lnTo>
                <a:lnTo>
                  <a:pt x="899" y="1046"/>
                </a:lnTo>
                <a:lnTo>
                  <a:pt x="899" y="1046"/>
                </a:lnTo>
                <a:lnTo>
                  <a:pt x="920" y="1049"/>
                </a:lnTo>
                <a:lnTo>
                  <a:pt x="942" y="1050"/>
                </a:lnTo>
                <a:lnTo>
                  <a:pt x="965" y="1051"/>
                </a:lnTo>
                <a:lnTo>
                  <a:pt x="965" y="1051"/>
                </a:lnTo>
                <a:lnTo>
                  <a:pt x="966" y="1054"/>
                </a:lnTo>
                <a:lnTo>
                  <a:pt x="970" y="1061"/>
                </a:lnTo>
                <a:lnTo>
                  <a:pt x="973" y="1064"/>
                </a:lnTo>
                <a:lnTo>
                  <a:pt x="976" y="1065"/>
                </a:lnTo>
                <a:lnTo>
                  <a:pt x="979" y="1065"/>
                </a:lnTo>
                <a:lnTo>
                  <a:pt x="981" y="1062"/>
                </a:lnTo>
                <a:lnTo>
                  <a:pt x="981" y="1062"/>
                </a:lnTo>
                <a:lnTo>
                  <a:pt x="987" y="1054"/>
                </a:lnTo>
                <a:lnTo>
                  <a:pt x="991" y="1046"/>
                </a:lnTo>
                <a:lnTo>
                  <a:pt x="994" y="1042"/>
                </a:lnTo>
                <a:lnTo>
                  <a:pt x="994" y="1038"/>
                </a:lnTo>
                <a:lnTo>
                  <a:pt x="994" y="1033"/>
                </a:lnTo>
                <a:lnTo>
                  <a:pt x="992" y="1029"/>
                </a:lnTo>
                <a:lnTo>
                  <a:pt x="992" y="1029"/>
                </a:lnTo>
                <a:lnTo>
                  <a:pt x="988" y="1023"/>
                </a:lnTo>
                <a:lnTo>
                  <a:pt x="985" y="1018"/>
                </a:lnTo>
                <a:lnTo>
                  <a:pt x="981" y="1013"/>
                </a:lnTo>
                <a:lnTo>
                  <a:pt x="981" y="1013"/>
                </a:lnTo>
                <a:lnTo>
                  <a:pt x="976" y="1005"/>
                </a:lnTo>
                <a:lnTo>
                  <a:pt x="963" y="990"/>
                </a:lnTo>
                <a:lnTo>
                  <a:pt x="948" y="973"/>
                </a:lnTo>
                <a:lnTo>
                  <a:pt x="943" y="968"/>
                </a:lnTo>
                <a:lnTo>
                  <a:pt x="938" y="964"/>
                </a:lnTo>
                <a:lnTo>
                  <a:pt x="938" y="964"/>
                </a:lnTo>
                <a:lnTo>
                  <a:pt x="929" y="958"/>
                </a:lnTo>
                <a:lnTo>
                  <a:pt x="920" y="955"/>
                </a:lnTo>
                <a:lnTo>
                  <a:pt x="912" y="953"/>
                </a:lnTo>
                <a:lnTo>
                  <a:pt x="905" y="953"/>
                </a:lnTo>
                <a:lnTo>
                  <a:pt x="905" y="953"/>
                </a:lnTo>
                <a:lnTo>
                  <a:pt x="891" y="955"/>
                </a:lnTo>
                <a:lnTo>
                  <a:pt x="884" y="958"/>
                </a:lnTo>
                <a:lnTo>
                  <a:pt x="877" y="958"/>
                </a:lnTo>
                <a:lnTo>
                  <a:pt x="877" y="958"/>
                </a:lnTo>
                <a:lnTo>
                  <a:pt x="862" y="958"/>
                </a:lnTo>
                <a:lnTo>
                  <a:pt x="856" y="960"/>
                </a:lnTo>
                <a:lnTo>
                  <a:pt x="850" y="958"/>
                </a:lnTo>
                <a:lnTo>
                  <a:pt x="850" y="958"/>
                </a:lnTo>
                <a:lnTo>
                  <a:pt x="831" y="954"/>
                </a:lnTo>
                <a:lnTo>
                  <a:pt x="825" y="953"/>
                </a:lnTo>
                <a:lnTo>
                  <a:pt x="834" y="953"/>
                </a:lnTo>
                <a:lnTo>
                  <a:pt x="834" y="953"/>
                </a:lnTo>
                <a:lnTo>
                  <a:pt x="839" y="953"/>
                </a:lnTo>
                <a:lnTo>
                  <a:pt x="845" y="950"/>
                </a:lnTo>
                <a:lnTo>
                  <a:pt x="861" y="942"/>
                </a:lnTo>
                <a:lnTo>
                  <a:pt x="879" y="929"/>
                </a:lnTo>
                <a:lnTo>
                  <a:pt x="899" y="914"/>
                </a:lnTo>
                <a:lnTo>
                  <a:pt x="936" y="886"/>
                </a:lnTo>
                <a:lnTo>
                  <a:pt x="959" y="865"/>
                </a:lnTo>
                <a:lnTo>
                  <a:pt x="959" y="865"/>
                </a:lnTo>
                <a:lnTo>
                  <a:pt x="979" y="850"/>
                </a:lnTo>
                <a:lnTo>
                  <a:pt x="989" y="839"/>
                </a:lnTo>
                <a:lnTo>
                  <a:pt x="1002" y="827"/>
                </a:lnTo>
                <a:lnTo>
                  <a:pt x="1011" y="814"/>
                </a:lnTo>
                <a:lnTo>
                  <a:pt x="1014" y="808"/>
                </a:lnTo>
                <a:lnTo>
                  <a:pt x="1017" y="802"/>
                </a:lnTo>
                <a:lnTo>
                  <a:pt x="1018" y="795"/>
                </a:lnTo>
                <a:lnTo>
                  <a:pt x="1018" y="790"/>
                </a:lnTo>
                <a:lnTo>
                  <a:pt x="1017" y="783"/>
                </a:lnTo>
                <a:lnTo>
                  <a:pt x="1014" y="777"/>
                </a:lnTo>
                <a:lnTo>
                  <a:pt x="1014" y="777"/>
                </a:lnTo>
                <a:lnTo>
                  <a:pt x="998" y="754"/>
                </a:lnTo>
                <a:lnTo>
                  <a:pt x="983" y="734"/>
                </a:lnTo>
                <a:lnTo>
                  <a:pt x="974" y="725"/>
                </a:lnTo>
                <a:lnTo>
                  <a:pt x="966" y="719"/>
                </a:lnTo>
                <a:lnTo>
                  <a:pt x="958" y="714"/>
                </a:lnTo>
                <a:lnTo>
                  <a:pt x="948" y="712"/>
                </a:lnTo>
                <a:lnTo>
                  <a:pt x="948" y="712"/>
                </a:lnTo>
                <a:lnTo>
                  <a:pt x="938" y="712"/>
                </a:lnTo>
                <a:lnTo>
                  <a:pt x="924" y="713"/>
                </a:lnTo>
                <a:lnTo>
                  <a:pt x="891" y="717"/>
                </a:lnTo>
                <a:lnTo>
                  <a:pt x="861" y="721"/>
                </a:lnTo>
                <a:lnTo>
                  <a:pt x="845" y="723"/>
                </a:lnTo>
                <a:lnTo>
                  <a:pt x="845" y="723"/>
                </a:lnTo>
                <a:lnTo>
                  <a:pt x="835" y="723"/>
                </a:lnTo>
                <a:lnTo>
                  <a:pt x="824" y="725"/>
                </a:lnTo>
                <a:lnTo>
                  <a:pt x="812" y="728"/>
                </a:lnTo>
                <a:lnTo>
                  <a:pt x="806" y="712"/>
                </a:lnTo>
                <a:lnTo>
                  <a:pt x="828" y="695"/>
                </a:lnTo>
                <a:lnTo>
                  <a:pt x="828" y="695"/>
                </a:lnTo>
                <a:lnTo>
                  <a:pt x="813" y="683"/>
                </a:lnTo>
                <a:lnTo>
                  <a:pt x="779" y="654"/>
                </a:lnTo>
                <a:lnTo>
                  <a:pt x="760" y="636"/>
                </a:lnTo>
                <a:lnTo>
                  <a:pt x="743" y="620"/>
                </a:lnTo>
                <a:lnTo>
                  <a:pt x="731" y="603"/>
                </a:lnTo>
                <a:lnTo>
                  <a:pt x="727" y="597"/>
                </a:lnTo>
                <a:lnTo>
                  <a:pt x="724" y="591"/>
                </a:lnTo>
                <a:lnTo>
                  <a:pt x="724" y="591"/>
                </a:lnTo>
                <a:lnTo>
                  <a:pt x="720" y="561"/>
                </a:lnTo>
                <a:lnTo>
                  <a:pt x="715" y="523"/>
                </a:lnTo>
                <a:lnTo>
                  <a:pt x="712" y="484"/>
                </a:lnTo>
                <a:lnTo>
                  <a:pt x="708" y="460"/>
                </a:lnTo>
                <a:lnTo>
                  <a:pt x="708" y="460"/>
                </a:lnTo>
                <a:lnTo>
                  <a:pt x="704" y="431"/>
                </a:lnTo>
                <a:lnTo>
                  <a:pt x="700" y="387"/>
                </a:lnTo>
                <a:lnTo>
                  <a:pt x="692" y="301"/>
                </a:lnTo>
                <a:lnTo>
                  <a:pt x="692" y="301"/>
                </a:lnTo>
                <a:lnTo>
                  <a:pt x="689" y="284"/>
                </a:lnTo>
                <a:lnTo>
                  <a:pt x="685" y="268"/>
                </a:lnTo>
                <a:lnTo>
                  <a:pt x="678" y="250"/>
                </a:lnTo>
                <a:lnTo>
                  <a:pt x="671" y="232"/>
                </a:lnTo>
                <a:lnTo>
                  <a:pt x="663" y="217"/>
                </a:lnTo>
                <a:lnTo>
                  <a:pt x="655" y="202"/>
                </a:lnTo>
                <a:lnTo>
                  <a:pt x="648" y="193"/>
                </a:lnTo>
                <a:lnTo>
                  <a:pt x="642" y="186"/>
                </a:lnTo>
                <a:lnTo>
                  <a:pt x="642" y="186"/>
                </a:lnTo>
                <a:lnTo>
                  <a:pt x="631" y="179"/>
                </a:lnTo>
                <a:lnTo>
                  <a:pt x="620" y="173"/>
                </a:lnTo>
                <a:lnTo>
                  <a:pt x="607" y="171"/>
                </a:lnTo>
                <a:lnTo>
                  <a:pt x="593" y="169"/>
                </a:lnTo>
                <a:lnTo>
                  <a:pt x="593" y="169"/>
                </a:lnTo>
                <a:lnTo>
                  <a:pt x="571" y="171"/>
                </a:lnTo>
                <a:lnTo>
                  <a:pt x="541" y="175"/>
                </a:lnTo>
                <a:lnTo>
                  <a:pt x="500" y="180"/>
                </a:lnTo>
                <a:lnTo>
                  <a:pt x="500" y="180"/>
                </a:lnTo>
                <a:lnTo>
                  <a:pt x="477" y="186"/>
                </a:lnTo>
                <a:lnTo>
                  <a:pt x="456" y="191"/>
                </a:lnTo>
                <a:lnTo>
                  <a:pt x="456" y="191"/>
                </a:lnTo>
                <a:lnTo>
                  <a:pt x="454" y="197"/>
                </a:lnTo>
                <a:lnTo>
                  <a:pt x="450" y="201"/>
                </a:lnTo>
                <a:lnTo>
                  <a:pt x="448" y="202"/>
                </a:lnTo>
                <a:lnTo>
                  <a:pt x="446" y="202"/>
                </a:lnTo>
                <a:lnTo>
                  <a:pt x="446" y="202"/>
                </a:lnTo>
                <a:lnTo>
                  <a:pt x="441" y="201"/>
                </a:lnTo>
                <a:lnTo>
                  <a:pt x="437" y="198"/>
                </a:lnTo>
                <a:lnTo>
                  <a:pt x="426" y="189"/>
                </a:lnTo>
                <a:lnTo>
                  <a:pt x="417" y="180"/>
                </a:lnTo>
                <a:lnTo>
                  <a:pt x="414" y="176"/>
                </a:lnTo>
                <a:lnTo>
                  <a:pt x="413" y="175"/>
                </a:lnTo>
                <a:lnTo>
                  <a:pt x="413" y="175"/>
                </a:lnTo>
                <a:lnTo>
                  <a:pt x="415" y="172"/>
                </a:lnTo>
                <a:lnTo>
                  <a:pt x="421" y="168"/>
                </a:lnTo>
                <a:lnTo>
                  <a:pt x="429" y="164"/>
                </a:lnTo>
                <a:lnTo>
                  <a:pt x="418" y="147"/>
                </a:lnTo>
                <a:lnTo>
                  <a:pt x="418" y="147"/>
                </a:lnTo>
                <a:lnTo>
                  <a:pt x="426" y="146"/>
                </a:lnTo>
                <a:lnTo>
                  <a:pt x="432" y="143"/>
                </a:lnTo>
                <a:lnTo>
                  <a:pt x="435" y="142"/>
                </a:lnTo>
                <a:lnTo>
                  <a:pt x="435" y="142"/>
                </a:lnTo>
                <a:lnTo>
                  <a:pt x="432" y="136"/>
                </a:lnTo>
                <a:lnTo>
                  <a:pt x="424" y="127"/>
                </a:lnTo>
                <a:lnTo>
                  <a:pt x="413" y="115"/>
                </a:lnTo>
                <a:lnTo>
                  <a:pt x="413" y="115"/>
                </a:lnTo>
                <a:lnTo>
                  <a:pt x="388" y="86"/>
                </a:lnTo>
                <a:lnTo>
                  <a:pt x="372" y="65"/>
                </a:lnTo>
                <a:lnTo>
                  <a:pt x="364" y="54"/>
                </a:lnTo>
                <a:lnTo>
                  <a:pt x="364" y="54"/>
                </a:lnTo>
                <a:lnTo>
                  <a:pt x="357" y="45"/>
                </a:lnTo>
                <a:lnTo>
                  <a:pt x="342" y="30"/>
                </a:lnTo>
                <a:lnTo>
                  <a:pt x="327" y="15"/>
                </a:lnTo>
                <a:lnTo>
                  <a:pt x="320" y="8"/>
                </a:lnTo>
                <a:lnTo>
                  <a:pt x="314" y="5"/>
                </a:lnTo>
                <a:lnTo>
                  <a:pt x="314" y="5"/>
                </a:lnTo>
                <a:lnTo>
                  <a:pt x="302" y="2"/>
                </a:lnTo>
                <a:lnTo>
                  <a:pt x="282" y="0"/>
                </a:lnTo>
                <a:lnTo>
                  <a:pt x="261" y="0"/>
                </a:lnTo>
                <a:lnTo>
                  <a:pt x="243" y="0"/>
                </a:lnTo>
                <a:lnTo>
                  <a:pt x="243" y="0"/>
                </a:lnTo>
                <a:lnTo>
                  <a:pt x="236" y="1"/>
                </a:lnTo>
                <a:lnTo>
                  <a:pt x="230" y="2"/>
                </a:lnTo>
                <a:lnTo>
                  <a:pt x="217" y="8"/>
                </a:lnTo>
                <a:lnTo>
                  <a:pt x="205" y="16"/>
                </a:lnTo>
                <a:lnTo>
                  <a:pt x="205" y="16"/>
                </a:lnTo>
                <a:close/>
                <a:moveTo>
                  <a:pt x="139" y="536"/>
                </a:moveTo>
                <a:lnTo>
                  <a:pt x="139" y="536"/>
                </a:lnTo>
                <a:lnTo>
                  <a:pt x="142" y="539"/>
                </a:lnTo>
                <a:lnTo>
                  <a:pt x="146" y="540"/>
                </a:lnTo>
                <a:lnTo>
                  <a:pt x="152" y="542"/>
                </a:lnTo>
                <a:lnTo>
                  <a:pt x="156" y="542"/>
                </a:lnTo>
                <a:lnTo>
                  <a:pt x="156" y="542"/>
                </a:lnTo>
                <a:lnTo>
                  <a:pt x="159" y="540"/>
                </a:lnTo>
                <a:lnTo>
                  <a:pt x="160" y="540"/>
                </a:lnTo>
                <a:lnTo>
                  <a:pt x="161" y="542"/>
                </a:lnTo>
                <a:lnTo>
                  <a:pt x="161" y="542"/>
                </a:lnTo>
                <a:lnTo>
                  <a:pt x="163" y="546"/>
                </a:lnTo>
                <a:lnTo>
                  <a:pt x="167" y="553"/>
                </a:lnTo>
                <a:lnTo>
                  <a:pt x="167" y="553"/>
                </a:lnTo>
                <a:lnTo>
                  <a:pt x="169" y="554"/>
                </a:lnTo>
                <a:lnTo>
                  <a:pt x="172" y="554"/>
                </a:lnTo>
                <a:lnTo>
                  <a:pt x="176" y="554"/>
                </a:lnTo>
                <a:lnTo>
                  <a:pt x="178" y="553"/>
                </a:lnTo>
                <a:lnTo>
                  <a:pt x="178" y="553"/>
                </a:lnTo>
                <a:lnTo>
                  <a:pt x="179" y="551"/>
                </a:lnTo>
                <a:lnTo>
                  <a:pt x="183" y="550"/>
                </a:lnTo>
                <a:lnTo>
                  <a:pt x="194" y="547"/>
                </a:lnTo>
                <a:lnTo>
                  <a:pt x="194" y="547"/>
                </a:lnTo>
                <a:lnTo>
                  <a:pt x="198" y="547"/>
                </a:lnTo>
                <a:lnTo>
                  <a:pt x="204" y="547"/>
                </a:lnTo>
                <a:lnTo>
                  <a:pt x="216" y="549"/>
                </a:lnTo>
                <a:lnTo>
                  <a:pt x="232" y="553"/>
                </a:lnTo>
                <a:lnTo>
                  <a:pt x="232" y="553"/>
                </a:lnTo>
                <a:lnTo>
                  <a:pt x="224" y="603"/>
                </a:lnTo>
                <a:lnTo>
                  <a:pt x="217" y="639"/>
                </a:lnTo>
                <a:lnTo>
                  <a:pt x="216" y="657"/>
                </a:lnTo>
                <a:lnTo>
                  <a:pt x="216" y="657"/>
                </a:lnTo>
                <a:lnTo>
                  <a:pt x="213" y="657"/>
                </a:lnTo>
                <a:lnTo>
                  <a:pt x="206" y="656"/>
                </a:lnTo>
                <a:lnTo>
                  <a:pt x="182" y="646"/>
                </a:lnTo>
                <a:lnTo>
                  <a:pt x="139" y="629"/>
                </a:lnTo>
                <a:lnTo>
                  <a:pt x="139" y="629"/>
                </a:lnTo>
                <a:lnTo>
                  <a:pt x="135" y="627"/>
                </a:lnTo>
                <a:lnTo>
                  <a:pt x="134" y="624"/>
                </a:lnTo>
                <a:lnTo>
                  <a:pt x="134" y="620"/>
                </a:lnTo>
                <a:lnTo>
                  <a:pt x="134" y="613"/>
                </a:lnTo>
                <a:lnTo>
                  <a:pt x="134" y="613"/>
                </a:lnTo>
                <a:lnTo>
                  <a:pt x="130" y="595"/>
                </a:lnTo>
                <a:lnTo>
                  <a:pt x="127" y="584"/>
                </a:lnTo>
                <a:lnTo>
                  <a:pt x="123" y="575"/>
                </a:lnTo>
                <a:lnTo>
                  <a:pt x="123" y="575"/>
                </a:lnTo>
                <a:lnTo>
                  <a:pt x="120" y="571"/>
                </a:lnTo>
                <a:lnTo>
                  <a:pt x="116" y="568"/>
                </a:lnTo>
                <a:lnTo>
                  <a:pt x="108" y="562"/>
                </a:lnTo>
                <a:lnTo>
                  <a:pt x="100" y="561"/>
                </a:lnTo>
                <a:lnTo>
                  <a:pt x="96" y="558"/>
                </a:lnTo>
                <a:lnTo>
                  <a:pt x="96" y="558"/>
                </a:lnTo>
                <a:lnTo>
                  <a:pt x="97" y="557"/>
                </a:lnTo>
                <a:lnTo>
                  <a:pt x="101" y="553"/>
                </a:lnTo>
                <a:lnTo>
                  <a:pt x="116" y="545"/>
                </a:lnTo>
                <a:lnTo>
                  <a:pt x="131" y="538"/>
                </a:lnTo>
                <a:lnTo>
                  <a:pt x="137" y="536"/>
                </a:lnTo>
                <a:lnTo>
                  <a:pt x="139" y="536"/>
                </a:lnTo>
                <a:lnTo>
                  <a:pt x="139" y="5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328417-F092-BED6-13F4-0D0B6881814B}"/>
              </a:ext>
            </a:extLst>
          </p:cNvPr>
          <p:cNvGrpSpPr/>
          <p:nvPr/>
        </p:nvGrpSpPr>
        <p:grpSpPr>
          <a:xfrm>
            <a:off x="4017905" y="3908349"/>
            <a:ext cx="1963956" cy="2454426"/>
            <a:chOff x="3671888" y="4124325"/>
            <a:chExt cx="1500188" cy="1874838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E306DAD-2B2F-D2DC-1554-262B7D027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1888" y="4124325"/>
              <a:ext cx="1500188" cy="1874838"/>
            </a:xfrm>
            <a:custGeom>
              <a:avLst/>
              <a:gdLst>
                <a:gd name="T0" fmla="*/ 129 w 945"/>
                <a:gd name="T1" fmla="*/ 277 h 1181"/>
                <a:gd name="T2" fmla="*/ 195 w 945"/>
                <a:gd name="T3" fmla="*/ 336 h 1181"/>
                <a:gd name="T4" fmla="*/ 344 w 945"/>
                <a:gd name="T5" fmla="*/ 347 h 1181"/>
                <a:gd name="T6" fmla="*/ 420 w 945"/>
                <a:gd name="T7" fmla="*/ 336 h 1181"/>
                <a:gd name="T8" fmla="*/ 404 w 945"/>
                <a:gd name="T9" fmla="*/ 281 h 1181"/>
                <a:gd name="T10" fmla="*/ 381 w 945"/>
                <a:gd name="T11" fmla="*/ 263 h 1181"/>
                <a:gd name="T12" fmla="*/ 366 w 945"/>
                <a:gd name="T13" fmla="*/ 226 h 1181"/>
                <a:gd name="T14" fmla="*/ 358 w 945"/>
                <a:gd name="T15" fmla="*/ 163 h 1181"/>
                <a:gd name="T16" fmla="*/ 363 w 945"/>
                <a:gd name="T17" fmla="*/ 96 h 1181"/>
                <a:gd name="T18" fmla="*/ 386 w 945"/>
                <a:gd name="T19" fmla="*/ 50 h 1181"/>
                <a:gd name="T20" fmla="*/ 420 w 945"/>
                <a:gd name="T21" fmla="*/ 25 h 1181"/>
                <a:gd name="T22" fmla="*/ 420 w 945"/>
                <a:gd name="T23" fmla="*/ 34 h 1181"/>
                <a:gd name="T24" fmla="*/ 457 w 945"/>
                <a:gd name="T25" fmla="*/ 24 h 1181"/>
                <a:gd name="T26" fmla="*/ 568 w 945"/>
                <a:gd name="T27" fmla="*/ 89 h 1181"/>
                <a:gd name="T28" fmla="*/ 600 w 945"/>
                <a:gd name="T29" fmla="*/ 170 h 1181"/>
                <a:gd name="T30" fmla="*/ 602 w 945"/>
                <a:gd name="T31" fmla="*/ 219 h 1181"/>
                <a:gd name="T32" fmla="*/ 591 w 945"/>
                <a:gd name="T33" fmla="*/ 240 h 1181"/>
                <a:gd name="T34" fmla="*/ 579 w 945"/>
                <a:gd name="T35" fmla="*/ 276 h 1181"/>
                <a:gd name="T36" fmla="*/ 584 w 945"/>
                <a:gd name="T37" fmla="*/ 303 h 1181"/>
                <a:gd name="T38" fmla="*/ 593 w 945"/>
                <a:gd name="T39" fmla="*/ 323 h 1181"/>
                <a:gd name="T40" fmla="*/ 721 w 945"/>
                <a:gd name="T41" fmla="*/ 362 h 1181"/>
                <a:gd name="T42" fmla="*/ 783 w 945"/>
                <a:gd name="T43" fmla="*/ 412 h 1181"/>
                <a:gd name="T44" fmla="*/ 896 w 945"/>
                <a:gd name="T45" fmla="*/ 697 h 1181"/>
                <a:gd name="T46" fmla="*/ 874 w 945"/>
                <a:gd name="T47" fmla="*/ 736 h 1181"/>
                <a:gd name="T48" fmla="*/ 802 w 945"/>
                <a:gd name="T49" fmla="*/ 721 h 1181"/>
                <a:gd name="T50" fmla="*/ 706 w 945"/>
                <a:gd name="T51" fmla="*/ 762 h 1181"/>
                <a:gd name="T52" fmla="*/ 748 w 945"/>
                <a:gd name="T53" fmla="*/ 856 h 1181"/>
                <a:gd name="T54" fmla="*/ 891 w 945"/>
                <a:gd name="T55" fmla="*/ 856 h 1181"/>
                <a:gd name="T56" fmla="*/ 943 w 945"/>
                <a:gd name="T57" fmla="*/ 912 h 1181"/>
                <a:gd name="T58" fmla="*/ 906 w 945"/>
                <a:gd name="T59" fmla="*/ 984 h 1181"/>
                <a:gd name="T60" fmla="*/ 795 w 945"/>
                <a:gd name="T61" fmla="*/ 1071 h 1181"/>
                <a:gd name="T62" fmla="*/ 828 w 945"/>
                <a:gd name="T63" fmla="*/ 1068 h 1181"/>
                <a:gd name="T64" fmla="*/ 877 w 945"/>
                <a:gd name="T65" fmla="*/ 1083 h 1181"/>
                <a:gd name="T66" fmla="*/ 914 w 945"/>
                <a:gd name="T67" fmla="*/ 1131 h 1181"/>
                <a:gd name="T68" fmla="*/ 921 w 945"/>
                <a:gd name="T69" fmla="*/ 1179 h 1181"/>
                <a:gd name="T70" fmla="*/ 887 w 945"/>
                <a:gd name="T71" fmla="*/ 1163 h 1181"/>
                <a:gd name="T72" fmla="*/ 736 w 945"/>
                <a:gd name="T73" fmla="*/ 1159 h 1181"/>
                <a:gd name="T74" fmla="*/ 470 w 945"/>
                <a:gd name="T75" fmla="*/ 1157 h 1181"/>
                <a:gd name="T76" fmla="*/ 348 w 945"/>
                <a:gd name="T77" fmla="*/ 1155 h 1181"/>
                <a:gd name="T78" fmla="*/ 311 w 945"/>
                <a:gd name="T79" fmla="*/ 1153 h 1181"/>
                <a:gd name="T80" fmla="*/ 280 w 945"/>
                <a:gd name="T81" fmla="*/ 1110 h 1181"/>
                <a:gd name="T82" fmla="*/ 267 w 945"/>
                <a:gd name="T83" fmla="*/ 1075 h 1181"/>
                <a:gd name="T84" fmla="*/ 228 w 945"/>
                <a:gd name="T85" fmla="*/ 1049 h 1181"/>
                <a:gd name="T86" fmla="*/ 235 w 945"/>
                <a:gd name="T87" fmla="*/ 953 h 1181"/>
                <a:gd name="T88" fmla="*/ 292 w 945"/>
                <a:gd name="T89" fmla="*/ 910 h 1181"/>
                <a:gd name="T90" fmla="*/ 360 w 945"/>
                <a:gd name="T91" fmla="*/ 878 h 1181"/>
                <a:gd name="T92" fmla="*/ 344 w 945"/>
                <a:gd name="T93" fmla="*/ 781 h 1181"/>
                <a:gd name="T94" fmla="*/ 306 w 945"/>
                <a:gd name="T95" fmla="*/ 566 h 1181"/>
                <a:gd name="T96" fmla="*/ 269 w 945"/>
                <a:gd name="T97" fmla="*/ 488 h 1181"/>
                <a:gd name="T98" fmla="*/ 54 w 945"/>
                <a:gd name="T99" fmla="*/ 412 h 1181"/>
                <a:gd name="T100" fmla="*/ 2 w 945"/>
                <a:gd name="T101" fmla="*/ 377 h 1181"/>
                <a:gd name="T102" fmla="*/ 23 w 945"/>
                <a:gd name="T103" fmla="*/ 306 h 1181"/>
                <a:gd name="T104" fmla="*/ 139 w 945"/>
                <a:gd name="T105" fmla="*/ 102 h 1181"/>
                <a:gd name="T106" fmla="*/ 153 w 945"/>
                <a:gd name="T107" fmla="*/ 41 h 1181"/>
                <a:gd name="T108" fmla="*/ 169 w 945"/>
                <a:gd name="T109" fmla="*/ 2 h 1181"/>
                <a:gd name="T110" fmla="*/ 256 w 945"/>
                <a:gd name="T111" fmla="*/ 13 h 1181"/>
                <a:gd name="T112" fmla="*/ 273 w 945"/>
                <a:gd name="T113" fmla="*/ 39 h 1181"/>
                <a:gd name="T114" fmla="*/ 284 w 945"/>
                <a:gd name="T115" fmla="*/ 70 h 1181"/>
                <a:gd name="T116" fmla="*/ 217 w 945"/>
                <a:gd name="T117" fmla="*/ 11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5" h="1181">
                  <a:moveTo>
                    <a:pt x="185" y="122"/>
                  </a:moveTo>
                  <a:lnTo>
                    <a:pt x="185" y="122"/>
                  </a:lnTo>
                  <a:lnTo>
                    <a:pt x="165" y="182"/>
                  </a:lnTo>
                  <a:lnTo>
                    <a:pt x="147" y="229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29" y="277"/>
                  </a:lnTo>
                  <a:lnTo>
                    <a:pt x="121" y="299"/>
                  </a:lnTo>
                  <a:lnTo>
                    <a:pt x="116" y="317"/>
                  </a:lnTo>
                  <a:lnTo>
                    <a:pt x="114" y="325"/>
                  </a:lnTo>
                  <a:lnTo>
                    <a:pt x="114" y="325"/>
                  </a:lnTo>
                  <a:lnTo>
                    <a:pt x="121" y="326"/>
                  </a:lnTo>
                  <a:lnTo>
                    <a:pt x="139" y="329"/>
                  </a:lnTo>
                  <a:lnTo>
                    <a:pt x="195" y="336"/>
                  </a:lnTo>
                  <a:lnTo>
                    <a:pt x="252" y="343"/>
                  </a:lnTo>
                  <a:lnTo>
                    <a:pt x="284" y="347"/>
                  </a:lnTo>
                  <a:lnTo>
                    <a:pt x="284" y="347"/>
                  </a:lnTo>
                  <a:lnTo>
                    <a:pt x="295" y="348"/>
                  </a:lnTo>
                  <a:lnTo>
                    <a:pt x="308" y="348"/>
                  </a:lnTo>
                  <a:lnTo>
                    <a:pt x="344" y="347"/>
                  </a:lnTo>
                  <a:lnTo>
                    <a:pt x="344" y="347"/>
                  </a:lnTo>
                  <a:lnTo>
                    <a:pt x="410" y="341"/>
                  </a:lnTo>
                  <a:lnTo>
                    <a:pt x="410" y="341"/>
                  </a:lnTo>
                  <a:lnTo>
                    <a:pt x="415" y="339"/>
                  </a:lnTo>
                  <a:lnTo>
                    <a:pt x="419" y="337"/>
                  </a:lnTo>
                  <a:lnTo>
                    <a:pt x="420" y="337"/>
                  </a:lnTo>
                  <a:lnTo>
                    <a:pt x="420" y="336"/>
                  </a:lnTo>
                  <a:lnTo>
                    <a:pt x="420" y="336"/>
                  </a:lnTo>
                  <a:lnTo>
                    <a:pt x="420" y="332"/>
                  </a:lnTo>
                  <a:lnTo>
                    <a:pt x="420" y="322"/>
                  </a:lnTo>
                  <a:lnTo>
                    <a:pt x="420" y="312"/>
                  </a:lnTo>
                  <a:lnTo>
                    <a:pt x="420" y="308"/>
                  </a:lnTo>
                  <a:lnTo>
                    <a:pt x="420" y="308"/>
                  </a:lnTo>
                  <a:lnTo>
                    <a:pt x="411" y="292"/>
                  </a:lnTo>
                  <a:lnTo>
                    <a:pt x="404" y="281"/>
                  </a:lnTo>
                  <a:lnTo>
                    <a:pt x="401" y="278"/>
                  </a:lnTo>
                  <a:lnTo>
                    <a:pt x="399" y="276"/>
                  </a:lnTo>
                  <a:lnTo>
                    <a:pt x="399" y="276"/>
                  </a:lnTo>
                  <a:lnTo>
                    <a:pt x="389" y="271"/>
                  </a:lnTo>
                  <a:lnTo>
                    <a:pt x="382" y="270"/>
                  </a:lnTo>
                  <a:lnTo>
                    <a:pt x="382" y="270"/>
                  </a:lnTo>
                  <a:lnTo>
                    <a:pt x="381" y="263"/>
                  </a:lnTo>
                  <a:lnTo>
                    <a:pt x="377" y="248"/>
                  </a:lnTo>
                  <a:lnTo>
                    <a:pt x="377" y="248"/>
                  </a:lnTo>
                  <a:lnTo>
                    <a:pt x="374" y="241"/>
                  </a:lnTo>
                  <a:lnTo>
                    <a:pt x="370" y="234"/>
                  </a:lnTo>
                  <a:lnTo>
                    <a:pt x="367" y="230"/>
                  </a:lnTo>
                  <a:lnTo>
                    <a:pt x="366" y="226"/>
                  </a:lnTo>
                  <a:lnTo>
                    <a:pt x="366" y="226"/>
                  </a:lnTo>
                  <a:lnTo>
                    <a:pt x="367" y="222"/>
                  </a:lnTo>
                  <a:lnTo>
                    <a:pt x="369" y="218"/>
                  </a:lnTo>
                  <a:lnTo>
                    <a:pt x="371" y="215"/>
                  </a:lnTo>
                  <a:lnTo>
                    <a:pt x="371" y="215"/>
                  </a:lnTo>
                  <a:lnTo>
                    <a:pt x="360" y="177"/>
                  </a:lnTo>
                  <a:lnTo>
                    <a:pt x="360" y="177"/>
                  </a:lnTo>
                  <a:lnTo>
                    <a:pt x="358" y="163"/>
                  </a:lnTo>
                  <a:lnTo>
                    <a:pt x="356" y="150"/>
                  </a:lnTo>
                  <a:lnTo>
                    <a:pt x="355" y="128"/>
                  </a:lnTo>
                  <a:lnTo>
                    <a:pt x="355" y="128"/>
                  </a:lnTo>
                  <a:lnTo>
                    <a:pt x="355" y="124"/>
                  </a:lnTo>
                  <a:lnTo>
                    <a:pt x="356" y="118"/>
                  </a:lnTo>
                  <a:lnTo>
                    <a:pt x="359" y="107"/>
                  </a:lnTo>
                  <a:lnTo>
                    <a:pt x="363" y="96"/>
                  </a:lnTo>
                  <a:lnTo>
                    <a:pt x="366" y="89"/>
                  </a:lnTo>
                  <a:lnTo>
                    <a:pt x="366" y="89"/>
                  </a:lnTo>
                  <a:lnTo>
                    <a:pt x="369" y="82"/>
                  </a:lnTo>
                  <a:lnTo>
                    <a:pt x="374" y="73"/>
                  </a:lnTo>
                  <a:lnTo>
                    <a:pt x="382" y="56"/>
                  </a:lnTo>
                  <a:lnTo>
                    <a:pt x="382" y="56"/>
                  </a:lnTo>
                  <a:lnTo>
                    <a:pt x="386" y="50"/>
                  </a:lnTo>
                  <a:lnTo>
                    <a:pt x="393" y="37"/>
                  </a:lnTo>
                  <a:lnTo>
                    <a:pt x="404" y="24"/>
                  </a:lnTo>
                  <a:lnTo>
                    <a:pt x="404" y="40"/>
                  </a:lnTo>
                  <a:lnTo>
                    <a:pt x="404" y="40"/>
                  </a:lnTo>
                  <a:lnTo>
                    <a:pt x="414" y="32"/>
                  </a:lnTo>
                  <a:lnTo>
                    <a:pt x="419" y="26"/>
                  </a:lnTo>
                  <a:lnTo>
                    <a:pt x="420" y="25"/>
                  </a:lnTo>
                  <a:lnTo>
                    <a:pt x="420" y="24"/>
                  </a:lnTo>
                  <a:lnTo>
                    <a:pt x="420" y="24"/>
                  </a:lnTo>
                  <a:lnTo>
                    <a:pt x="419" y="25"/>
                  </a:lnTo>
                  <a:lnTo>
                    <a:pt x="418" y="29"/>
                  </a:lnTo>
                  <a:lnTo>
                    <a:pt x="419" y="33"/>
                  </a:lnTo>
                  <a:lnTo>
                    <a:pt x="419" y="34"/>
                  </a:lnTo>
                  <a:lnTo>
                    <a:pt x="420" y="34"/>
                  </a:lnTo>
                  <a:lnTo>
                    <a:pt x="420" y="34"/>
                  </a:lnTo>
                  <a:lnTo>
                    <a:pt x="434" y="26"/>
                  </a:lnTo>
                  <a:lnTo>
                    <a:pt x="448" y="18"/>
                  </a:lnTo>
                  <a:lnTo>
                    <a:pt x="448" y="18"/>
                  </a:lnTo>
                  <a:lnTo>
                    <a:pt x="449" y="18"/>
                  </a:lnTo>
                  <a:lnTo>
                    <a:pt x="452" y="19"/>
                  </a:lnTo>
                  <a:lnTo>
                    <a:pt x="457" y="24"/>
                  </a:lnTo>
                  <a:lnTo>
                    <a:pt x="464" y="29"/>
                  </a:lnTo>
                  <a:lnTo>
                    <a:pt x="475" y="18"/>
                  </a:lnTo>
                  <a:lnTo>
                    <a:pt x="475" y="18"/>
                  </a:lnTo>
                  <a:lnTo>
                    <a:pt x="513" y="45"/>
                  </a:lnTo>
                  <a:lnTo>
                    <a:pt x="513" y="45"/>
                  </a:lnTo>
                  <a:lnTo>
                    <a:pt x="541" y="66"/>
                  </a:lnTo>
                  <a:lnTo>
                    <a:pt x="568" y="89"/>
                  </a:lnTo>
                  <a:lnTo>
                    <a:pt x="568" y="89"/>
                  </a:lnTo>
                  <a:lnTo>
                    <a:pt x="579" y="132"/>
                  </a:lnTo>
                  <a:lnTo>
                    <a:pt x="590" y="171"/>
                  </a:lnTo>
                  <a:lnTo>
                    <a:pt x="590" y="171"/>
                  </a:lnTo>
                  <a:lnTo>
                    <a:pt x="595" y="170"/>
                  </a:lnTo>
                  <a:lnTo>
                    <a:pt x="598" y="170"/>
                  </a:lnTo>
                  <a:lnTo>
                    <a:pt x="600" y="170"/>
                  </a:lnTo>
                  <a:lnTo>
                    <a:pt x="601" y="171"/>
                  </a:lnTo>
                  <a:lnTo>
                    <a:pt x="601" y="171"/>
                  </a:lnTo>
                  <a:lnTo>
                    <a:pt x="605" y="180"/>
                  </a:lnTo>
                  <a:lnTo>
                    <a:pt x="606" y="187"/>
                  </a:lnTo>
                  <a:lnTo>
                    <a:pt x="606" y="193"/>
                  </a:lnTo>
                  <a:lnTo>
                    <a:pt x="606" y="193"/>
                  </a:lnTo>
                  <a:lnTo>
                    <a:pt x="602" y="219"/>
                  </a:lnTo>
                  <a:lnTo>
                    <a:pt x="600" y="233"/>
                  </a:lnTo>
                  <a:lnTo>
                    <a:pt x="597" y="236"/>
                  </a:lnTo>
                  <a:lnTo>
                    <a:pt x="595" y="237"/>
                  </a:lnTo>
                  <a:lnTo>
                    <a:pt x="595" y="237"/>
                  </a:lnTo>
                  <a:lnTo>
                    <a:pt x="593" y="237"/>
                  </a:lnTo>
                  <a:lnTo>
                    <a:pt x="593" y="237"/>
                  </a:lnTo>
                  <a:lnTo>
                    <a:pt x="591" y="240"/>
                  </a:lnTo>
                  <a:lnTo>
                    <a:pt x="590" y="243"/>
                  </a:lnTo>
                  <a:lnTo>
                    <a:pt x="590" y="243"/>
                  </a:lnTo>
                  <a:lnTo>
                    <a:pt x="586" y="251"/>
                  </a:lnTo>
                  <a:lnTo>
                    <a:pt x="583" y="262"/>
                  </a:lnTo>
                  <a:lnTo>
                    <a:pt x="579" y="271"/>
                  </a:lnTo>
                  <a:lnTo>
                    <a:pt x="579" y="276"/>
                  </a:lnTo>
                  <a:lnTo>
                    <a:pt x="579" y="276"/>
                  </a:lnTo>
                  <a:lnTo>
                    <a:pt x="580" y="278"/>
                  </a:lnTo>
                  <a:lnTo>
                    <a:pt x="583" y="284"/>
                  </a:lnTo>
                  <a:lnTo>
                    <a:pt x="584" y="292"/>
                  </a:lnTo>
                  <a:lnTo>
                    <a:pt x="584" y="297"/>
                  </a:lnTo>
                  <a:lnTo>
                    <a:pt x="584" y="297"/>
                  </a:lnTo>
                  <a:lnTo>
                    <a:pt x="584" y="300"/>
                  </a:lnTo>
                  <a:lnTo>
                    <a:pt x="584" y="303"/>
                  </a:lnTo>
                  <a:lnTo>
                    <a:pt x="587" y="310"/>
                  </a:lnTo>
                  <a:lnTo>
                    <a:pt x="590" y="317"/>
                  </a:lnTo>
                  <a:lnTo>
                    <a:pt x="590" y="318"/>
                  </a:lnTo>
                  <a:lnTo>
                    <a:pt x="590" y="319"/>
                  </a:lnTo>
                  <a:lnTo>
                    <a:pt x="590" y="319"/>
                  </a:lnTo>
                  <a:lnTo>
                    <a:pt x="590" y="321"/>
                  </a:lnTo>
                  <a:lnTo>
                    <a:pt x="593" y="323"/>
                  </a:lnTo>
                  <a:lnTo>
                    <a:pt x="602" y="330"/>
                  </a:lnTo>
                  <a:lnTo>
                    <a:pt x="612" y="339"/>
                  </a:lnTo>
                  <a:lnTo>
                    <a:pt x="617" y="341"/>
                  </a:lnTo>
                  <a:lnTo>
                    <a:pt x="617" y="341"/>
                  </a:lnTo>
                  <a:lnTo>
                    <a:pt x="705" y="358"/>
                  </a:lnTo>
                  <a:lnTo>
                    <a:pt x="705" y="358"/>
                  </a:lnTo>
                  <a:lnTo>
                    <a:pt x="721" y="362"/>
                  </a:lnTo>
                  <a:lnTo>
                    <a:pt x="739" y="367"/>
                  </a:lnTo>
                  <a:lnTo>
                    <a:pt x="755" y="374"/>
                  </a:lnTo>
                  <a:lnTo>
                    <a:pt x="761" y="377"/>
                  </a:lnTo>
                  <a:lnTo>
                    <a:pt x="765" y="380"/>
                  </a:lnTo>
                  <a:lnTo>
                    <a:pt x="765" y="380"/>
                  </a:lnTo>
                  <a:lnTo>
                    <a:pt x="770" y="389"/>
                  </a:lnTo>
                  <a:lnTo>
                    <a:pt x="783" y="412"/>
                  </a:lnTo>
                  <a:lnTo>
                    <a:pt x="814" y="478"/>
                  </a:lnTo>
                  <a:lnTo>
                    <a:pt x="863" y="582"/>
                  </a:lnTo>
                  <a:lnTo>
                    <a:pt x="863" y="582"/>
                  </a:lnTo>
                  <a:lnTo>
                    <a:pt x="870" y="604"/>
                  </a:lnTo>
                  <a:lnTo>
                    <a:pt x="882" y="641"/>
                  </a:lnTo>
                  <a:lnTo>
                    <a:pt x="892" y="677"/>
                  </a:lnTo>
                  <a:lnTo>
                    <a:pt x="896" y="697"/>
                  </a:lnTo>
                  <a:lnTo>
                    <a:pt x="896" y="697"/>
                  </a:lnTo>
                  <a:lnTo>
                    <a:pt x="896" y="701"/>
                  </a:lnTo>
                  <a:lnTo>
                    <a:pt x="893" y="707"/>
                  </a:lnTo>
                  <a:lnTo>
                    <a:pt x="888" y="721"/>
                  </a:lnTo>
                  <a:lnTo>
                    <a:pt x="880" y="732"/>
                  </a:lnTo>
                  <a:lnTo>
                    <a:pt x="877" y="734"/>
                  </a:lnTo>
                  <a:lnTo>
                    <a:pt x="874" y="736"/>
                  </a:lnTo>
                  <a:lnTo>
                    <a:pt x="874" y="736"/>
                  </a:lnTo>
                  <a:lnTo>
                    <a:pt x="846" y="737"/>
                  </a:lnTo>
                  <a:lnTo>
                    <a:pt x="829" y="738"/>
                  </a:lnTo>
                  <a:lnTo>
                    <a:pt x="822" y="737"/>
                  </a:lnTo>
                  <a:lnTo>
                    <a:pt x="820" y="736"/>
                  </a:lnTo>
                  <a:lnTo>
                    <a:pt x="820" y="736"/>
                  </a:lnTo>
                  <a:lnTo>
                    <a:pt x="802" y="721"/>
                  </a:lnTo>
                  <a:lnTo>
                    <a:pt x="766" y="692"/>
                  </a:lnTo>
                  <a:lnTo>
                    <a:pt x="716" y="653"/>
                  </a:lnTo>
                  <a:lnTo>
                    <a:pt x="716" y="653"/>
                  </a:lnTo>
                  <a:lnTo>
                    <a:pt x="713" y="673"/>
                  </a:lnTo>
                  <a:lnTo>
                    <a:pt x="709" y="715"/>
                  </a:lnTo>
                  <a:lnTo>
                    <a:pt x="707" y="740"/>
                  </a:lnTo>
                  <a:lnTo>
                    <a:pt x="706" y="762"/>
                  </a:lnTo>
                  <a:lnTo>
                    <a:pt x="707" y="779"/>
                  </a:lnTo>
                  <a:lnTo>
                    <a:pt x="709" y="786"/>
                  </a:lnTo>
                  <a:lnTo>
                    <a:pt x="710" y="790"/>
                  </a:lnTo>
                  <a:lnTo>
                    <a:pt x="710" y="790"/>
                  </a:lnTo>
                  <a:lnTo>
                    <a:pt x="733" y="829"/>
                  </a:lnTo>
                  <a:lnTo>
                    <a:pt x="748" y="856"/>
                  </a:lnTo>
                  <a:lnTo>
                    <a:pt x="748" y="856"/>
                  </a:lnTo>
                  <a:lnTo>
                    <a:pt x="766" y="855"/>
                  </a:lnTo>
                  <a:lnTo>
                    <a:pt x="807" y="852"/>
                  </a:lnTo>
                  <a:lnTo>
                    <a:pt x="830" y="851"/>
                  </a:lnTo>
                  <a:lnTo>
                    <a:pt x="854" y="851"/>
                  </a:lnTo>
                  <a:lnTo>
                    <a:pt x="874" y="852"/>
                  </a:lnTo>
                  <a:lnTo>
                    <a:pt x="884" y="853"/>
                  </a:lnTo>
                  <a:lnTo>
                    <a:pt x="891" y="856"/>
                  </a:lnTo>
                  <a:lnTo>
                    <a:pt x="891" y="856"/>
                  </a:lnTo>
                  <a:lnTo>
                    <a:pt x="903" y="862"/>
                  </a:lnTo>
                  <a:lnTo>
                    <a:pt x="914" y="870"/>
                  </a:lnTo>
                  <a:lnTo>
                    <a:pt x="923" y="879"/>
                  </a:lnTo>
                  <a:lnTo>
                    <a:pt x="932" y="890"/>
                  </a:lnTo>
                  <a:lnTo>
                    <a:pt x="938" y="900"/>
                  </a:lnTo>
                  <a:lnTo>
                    <a:pt x="943" y="912"/>
                  </a:lnTo>
                  <a:lnTo>
                    <a:pt x="945" y="922"/>
                  </a:lnTo>
                  <a:lnTo>
                    <a:pt x="945" y="933"/>
                  </a:lnTo>
                  <a:lnTo>
                    <a:pt x="945" y="933"/>
                  </a:lnTo>
                  <a:lnTo>
                    <a:pt x="944" y="938"/>
                  </a:lnTo>
                  <a:lnTo>
                    <a:pt x="940" y="945"/>
                  </a:lnTo>
                  <a:lnTo>
                    <a:pt x="926" y="963"/>
                  </a:lnTo>
                  <a:lnTo>
                    <a:pt x="906" y="984"/>
                  </a:lnTo>
                  <a:lnTo>
                    <a:pt x="884" y="1005"/>
                  </a:lnTo>
                  <a:lnTo>
                    <a:pt x="859" y="1026"/>
                  </a:lnTo>
                  <a:lnTo>
                    <a:pt x="837" y="1044"/>
                  </a:lnTo>
                  <a:lnTo>
                    <a:pt x="820" y="1057"/>
                  </a:lnTo>
                  <a:lnTo>
                    <a:pt x="809" y="1064"/>
                  </a:lnTo>
                  <a:lnTo>
                    <a:pt x="809" y="1064"/>
                  </a:lnTo>
                  <a:lnTo>
                    <a:pt x="795" y="1071"/>
                  </a:lnTo>
                  <a:lnTo>
                    <a:pt x="785" y="1078"/>
                  </a:lnTo>
                  <a:lnTo>
                    <a:pt x="776" y="1086"/>
                  </a:lnTo>
                  <a:lnTo>
                    <a:pt x="776" y="1086"/>
                  </a:lnTo>
                  <a:lnTo>
                    <a:pt x="787" y="1081"/>
                  </a:lnTo>
                  <a:lnTo>
                    <a:pt x="798" y="1077"/>
                  </a:lnTo>
                  <a:lnTo>
                    <a:pt x="813" y="1073"/>
                  </a:lnTo>
                  <a:lnTo>
                    <a:pt x="828" y="1068"/>
                  </a:lnTo>
                  <a:lnTo>
                    <a:pt x="843" y="1067"/>
                  </a:lnTo>
                  <a:lnTo>
                    <a:pt x="851" y="1068"/>
                  </a:lnTo>
                  <a:lnTo>
                    <a:pt x="858" y="1070"/>
                  </a:lnTo>
                  <a:lnTo>
                    <a:pt x="863" y="1071"/>
                  </a:lnTo>
                  <a:lnTo>
                    <a:pt x="869" y="1075"/>
                  </a:lnTo>
                  <a:lnTo>
                    <a:pt x="869" y="1075"/>
                  </a:lnTo>
                  <a:lnTo>
                    <a:pt x="877" y="1083"/>
                  </a:lnTo>
                  <a:lnTo>
                    <a:pt x="884" y="1090"/>
                  </a:lnTo>
                  <a:lnTo>
                    <a:pt x="891" y="1103"/>
                  </a:lnTo>
                  <a:lnTo>
                    <a:pt x="897" y="1114"/>
                  </a:lnTo>
                  <a:lnTo>
                    <a:pt x="902" y="1119"/>
                  </a:lnTo>
                  <a:lnTo>
                    <a:pt x="907" y="1125"/>
                  </a:lnTo>
                  <a:lnTo>
                    <a:pt x="907" y="1125"/>
                  </a:lnTo>
                  <a:lnTo>
                    <a:pt x="914" y="1131"/>
                  </a:lnTo>
                  <a:lnTo>
                    <a:pt x="919" y="1141"/>
                  </a:lnTo>
                  <a:lnTo>
                    <a:pt x="923" y="1151"/>
                  </a:lnTo>
                  <a:lnTo>
                    <a:pt x="926" y="1160"/>
                  </a:lnTo>
                  <a:lnTo>
                    <a:pt x="926" y="1170"/>
                  </a:lnTo>
                  <a:lnTo>
                    <a:pt x="925" y="1177"/>
                  </a:lnTo>
                  <a:lnTo>
                    <a:pt x="922" y="1178"/>
                  </a:lnTo>
                  <a:lnTo>
                    <a:pt x="921" y="1179"/>
                  </a:lnTo>
                  <a:lnTo>
                    <a:pt x="917" y="1181"/>
                  </a:lnTo>
                  <a:lnTo>
                    <a:pt x="912" y="1179"/>
                  </a:lnTo>
                  <a:lnTo>
                    <a:pt x="912" y="1179"/>
                  </a:lnTo>
                  <a:lnTo>
                    <a:pt x="904" y="1177"/>
                  </a:lnTo>
                  <a:lnTo>
                    <a:pt x="899" y="1173"/>
                  </a:lnTo>
                  <a:lnTo>
                    <a:pt x="891" y="1166"/>
                  </a:lnTo>
                  <a:lnTo>
                    <a:pt x="887" y="1163"/>
                  </a:lnTo>
                  <a:lnTo>
                    <a:pt x="882" y="1160"/>
                  </a:lnTo>
                  <a:lnTo>
                    <a:pt x="876" y="1159"/>
                  </a:lnTo>
                  <a:lnTo>
                    <a:pt x="869" y="1157"/>
                  </a:lnTo>
                  <a:lnTo>
                    <a:pt x="869" y="1157"/>
                  </a:lnTo>
                  <a:lnTo>
                    <a:pt x="837" y="1157"/>
                  </a:lnTo>
                  <a:lnTo>
                    <a:pt x="789" y="1157"/>
                  </a:lnTo>
                  <a:lnTo>
                    <a:pt x="736" y="1159"/>
                  </a:lnTo>
                  <a:lnTo>
                    <a:pt x="694" y="1157"/>
                  </a:lnTo>
                  <a:lnTo>
                    <a:pt x="694" y="1157"/>
                  </a:lnTo>
                  <a:lnTo>
                    <a:pt x="645" y="1157"/>
                  </a:lnTo>
                  <a:lnTo>
                    <a:pt x="578" y="1157"/>
                  </a:lnTo>
                  <a:lnTo>
                    <a:pt x="513" y="1159"/>
                  </a:lnTo>
                  <a:lnTo>
                    <a:pt x="487" y="1159"/>
                  </a:lnTo>
                  <a:lnTo>
                    <a:pt x="470" y="1157"/>
                  </a:lnTo>
                  <a:lnTo>
                    <a:pt x="470" y="1157"/>
                  </a:lnTo>
                  <a:lnTo>
                    <a:pt x="438" y="1155"/>
                  </a:lnTo>
                  <a:lnTo>
                    <a:pt x="403" y="1152"/>
                  </a:lnTo>
                  <a:lnTo>
                    <a:pt x="371" y="1152"/>
                  </a:lnTo>
                  <a:lnTo>
                    <a:pt x="355" y="1152"/>
                  </a:lnTo>
                  <a:lnTo>
                    <a:pt x="355" y="1152"/>
                  </a:lnTo>
                  <a:lnTo>
                    <a:pt x="348" y="1155"/>
                  </a:lnTo>
                  <a:lnTo>
                    <a:pt x="340" y="1159"/>
                  </a:lnTo>
                  <a:lnTo>
                    <a:pt x="334" y="1162"/>
                  </a:lnTo>
                  <a:lnTo>
                    <a:pt x="329" y="1162"/>
                  </a:lnTo>
                  <a:lnTo>
                    <a:pt x="322" y="1160"/>
                  </a:lnTo>
                  <a:lnTo>
                    <a:pt x="317" y="1157"/>
                  </a:lnTo>
                  <a:lnTo>
                    <a:pt x="317" y="1157"/>
                  </a:lnTo>
                  <a:lnTo>
                    <a:pt x="311" y="1153"/>
                  </a:lnTo>
                  <a:lnTo>
                    <a:pt x="307" y="1149"/>
                  </a:lnTo>
                  <a:lnTo>
                    <a:pt x="303" y="1140"/>
                  </a:lnTo>
                  <a:lnTo>
                    <a:pt x="297" y="1130"/>
                  </a:lnTo>
                  <a:lnTo>
                    <a:pt x="293" y="1125"/>
                  </a:lnTo>
                  <a:lnTo>
                    <a:pt x="289" y="1119"/>
                  </a:lnTo>
                  <a:lnTo>
                    <a:pt x="289" y="1119"/>
                  </a:lnTo>
                  <a:lnTo>
                    <a:pt x="280" y="1110"/>
                  </a:lnTo>
                  <a:lnTo>
                    <a:pt x="273" y="1104"/>
                  </a:lnTo>
                  <a:lnTo>
                    <a:pt x="269" y="1100"/>
                  </a:lnTo>
                  <a:lnTo>
                    <a:pt x="267" y="1097"/>
                  </a:lnTo>
                  <a:lnTo>
                    <a:pt x="267" y="1097"/>
                  </a:lnTo>
                  <a:lnTo>
                    <a:pt x="267" y="1085"/>
                  </a:lnTo>
                  <a:lnTo>
                    <a:pt x="267" y="1075"/>
                  </a:lnTo>
                  <a:lnTo>
                    <a:pt x="267" y="1075"/>
                  </a:lnTo>
                  <a:lnTo>
                    <a:pt x="263" y="1074"/>
                  </a:lnTo>
                  <a:lnTo>
                    <a:pt x="252" y="1070"/>
                  </a:lnTo>
                  <a:lnTo>
                    <a:pt x="240" y="1064"/>
                  </a:lnTo>
                  <a:lnTo>
                    <a:pt x="235" y="1059"/>
                  </a:lnTo>
                  <a:lnTo>
                    <a:pt x="229" y="1053"/>
                  </a:lnTo>
                  <a:lnTo>
                    <a:pt x="229" y="1053"/>
                  </a:lnTo>
                  <a:lnTo>
                    <a:pt x="228" y="1049"/>
                  </a:lnTo>
                  <a:lnTo>
                    <a:pt x="225" y="1045"/>
                  </a:lnTo>
                  <a:lnTo>
                    <a:pt x="224" y="1033"/>
                  </a:lnTo>
                  <a:lnTo>
                    <a:pt x="224" y="1016"/>
                  </a:lnTo>
                  <a:lnTo>
                    <a:pt x="224" y="1000"/>
                  </a:lnTo>
                  <a:lnTo>
                    <a:pt x="226" y="984"/>
                  </a:lnTo>
                  <a:lnTo>
                    <a:pt x="229" y="967"/>
                  </a:lnTo>
                  <a:lnTo>
                    <a:pt x="235" y="953"/>
                  </a:lnTo>
                  <a:lnTo>
                    <a:pt x="240" y="944"/>
                  </a:lnTo>
                  <a:lnTo>
                    <a:pt x="240" y="944"/>
                  </a:lnTo>
                  <a:lnTo>
                    <a:pt x="247" y="936"/>
                  </a:lnTo>
                  <a:lnTo>
                    <a:pt x="255" y="929"/>
                  </a:lnTo>
                  <a:lnTo>
                    <a:pt x="265" y="923"/>
                  </a:lnTo>
                  <a:lnTo>
                    <a:pt x="273" y="918"/>
                  </a:lnTo>
                  <a:lnTo>
                    <a:pt x="292" y="910"/>
                  </a:lnTo>
                  <a:lnTo>
                    <a:pt x="306" y="905"/>
                  </a:lnTo>
                  <a:lnTo>
                    <a:pt x="306" y="905"/>
                  </a:lnTo>
                  <a:lnTo>
                    <a:pt x="313" y="904"/>
                  </a:lnTo>
                  <a:lnTo>
                    <a:pt x="321" y="900"/>
                  </a:lnTo>
                  <a:lnTo>
                    <a:pt x="338" y="890"/>
                  </a:lnTo>
                  <a:lnTo>
                    <a:pt x="360" y="878"/>
                  </a:lnTo>
                  <a:lnTo>
                    <a:pt x="360" y="878"/>
                  </a:lnTo>
                  <a:lnTo>
                    <a:pt x="347" y="873"/>
                  </a:lnTo>
                  <a:lnTo>
                    <a:pt x="333" y="867"/>
                  </a:lnTo>
                  <a:lnTo>
                    <a:pt x="333" y="867"/>
                  </a:lnTo>
                  <a:lnTo>
                    <a:pt x="334" y="858"/>
                  </a:lnTo>
                  <a:lnTo>
                    <a:pt x="338" y="833"/>
                  </a:lnTo>
                  <a:lnTo>
                    <a:pt x="343" y="800"/>
                  </a:lnTo>
                  <a:lnTo>
                    <a:pt x="344" y="781"/>
                  </a:lnTo>
                  <a:lnTo>
                    <a:pt x="344" y="763"/>
                  </a:lnTo>
                  <a:lnTo>
                    <a:pt x="344" y="763"/>
                  </a:lnTo>
                  <a:lnTo>
                    <a:pt x="343" y="743"/>
                  </a:lnTo>
                  <a:lnTo>
                    <a:pt x="338" y="718"/>
                  </a:lnTo>
                  <a:lnTo>
                    <a:pt x="329" y="660"/>
                  </a:lnTo>
                  <a:lnTo>
                    <a:pt x="317" y="606"/>
                  </a:lnTo>
                  <a:lnTo>
                    <a:pt x="306" y="566"/>
                  </a:lnTo>
                  <a:lnTo>
                    <a:pt x="306" y="566"/>
                  </a:lnTo>
                  <a:lnTo>
                    <a:pt x="297" y="540"/>
                  </a:lnTo>
                  <a:lnTo>
                    <a:pt x="291" y="521"/>
                  </a:lnTo>
                  <a:lnTo>
                    <a:pt x="278" y="495"/>
                  </a:lnTo>
                  <a:lnTo>
                    <a:pt x="278" y="495"/>
                  </a:lnTo>
                  <a:lnTo>
                    <a:pt x="276" y="492"/>
                  </a:lnTo>
                  <a:lnTo>
                    <a:pt x="269" y="488"/>
                  </a:lnTo>
                  <a:lnTo>
                    <a:pt x="244" y="477"/>
                  </a:lnTo>
                  <a:lnTo>
                    <a:pt x="211" y="463"/>
                  </a:lnTo>
                  <a:lnTo>
                    <a:pt x="174" y="449"/>
                  </a:lnTo>
                  <a:lnTo>
                    <a:pt x="99" y="425"/>
                  </a:lnTo>
                  <a:lnTo>
                    <a:pt x="71" y="417"/>
                  </a:lnTo>
                  <a:lnTo>
                    <a:pt x="54" y="412"/>
                  </a:lnTo>
                  <a:lnTo>
                    <a:pt x="54" y="412"/>
                  </a:lnTo>
                  <a:lnTo>
                    <a:pt x="45" y="411"/>
                  </a:lnTo>
                  <a:lnTo>
                    <a:pt x="35" y="408"/>
                  </a:lnTo>
                  <a:lnTo>
                    <a:pt x="27" y="404"/>
                  </a:lnTo>
                  <a:lnTo>
                    <a:pt x="19" y="399"/>
                  </a:lnTo>
                  <a:lnTo>
                    <a:pt x="12" y="393"/>
                  </a:lnTo>
                  <a:lnTo>
                    <a:pt x="5" y="385"/>
                  </a:lnTo>
                  <a:lnTo>
                    <a:pt x="2" y="377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0" y="359"/>
                  </a:lnTo>
                  <a:lnTo>
                    <a:pt x="1" y="349"/>
                  </a:lnTo>
                  <a:lnTo>
                    <a:pt x="5" y="339"/>
                  </a:lnTo>
                  <a:lnTo>
                    <a:pt x="10" y="329"/>
                  </a:lnTo>
                  <a:lnTo>
                    <a:pt x="23" y="306"/>
                  </a:lnTo>
                  <a:lnTo>
                    <a:pt x="38" y="281"/>
                  </a:lnTo>
                  <a:lnTo>
                    <a:pt x="38" y="281"/>
                  </a:lnTo>
                  <a:lnTo>
                    <a:pt x="62" y="240"/>
                  </a:lnTo>
                  <a:lnTo>
                    <a:pt x="95" y="181"/>
                  </a:lnTo>
                  <a:lnTo>
                    <a:pt x="136" y="106"/>
                  </a:lnTo>
                  <a:lnTo>
                    <a:pt x="136" y="106"/>
                  </a:lnTo>
                  <a:lnTo>
                    <a:pt x="139" y="102"/>
                  </a:lnTo>
                  <a:lnTo>
                    <a:pt x="144" y="88"/>
                  </a:lnTo>
                  <a:lnTo>
                    <a:pt x="149" y="80"/>
                  </a:lnTo>
                  <a:lnTo>
                    <a:pt x="150" y="71"/>
                  </a:lnTo>
                  <a:lnTo>
                    <a:pt x="153" y="61"/>
                  </a:lnTo>
                  <a:lnTo>
                    <a:pt x="153" y="51"/>
                  </a:lnTo>
                  <a:lnTo>
                    <a:pt x="153" y="51"/>
                  </a:lnTo>
                  <a:lnTo>
                    <a:pt x="153" y="41"/>
                  </a:lnTo>
                  <a:lnTo>
                    <a:pt x="154" y="32"/>
                  </a:lnTo>
                  <a:lnTo>
                    <a:pt x="155" y="24"/>
                  </a:lnTo>
                  <a:lnTo>
                    <a:pt x="158" y="17"/>
                  </a:lnTo>
                  <a:lnTo>
                    <a:pt x="164" y="7"/>
                  </a:lnTo>
                  <a:lnTo>
                    <a:pt x="166" y="3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79" y="0"/>
                  </a:lnTo>
                  <a:lnTo>
                    <a:pt x="194" y="0"/>
                  </a:lnTo>
                  <a:lnTo>
                    <a:pt x="224" y="2"/>
                  </a:lnTo>
                  <a:lnTo>
                    <a:pt x="224" y="2"/>
                  </a:lnTo>
                  <a:lnTo>
                    <a:pt x="233" y="3"/>
                  </a:lnTo>
                  <a:lnTo>
                    <a:pt x="243" y="6"/>
                  </a:lnTo>
                  <a:lnTo>
                    <a:pt x="256" y="13"/>
                  </a:lnTo>
                  <a:lnTo>
                    <a:pt x="256" y="13"/>
                  </a:lnTo>
                  <a:lnTo>
                    <a:pt x="263" y="15"/>
                  </a:lnTo>
                  <a:lnTo>
                    <a:pt x="269" y="21"/>
                  </a:lnTo>
                  <a:lnTo>
                    <a:pt x="272" y="25"/>
                  </a:lnTo>
                  <a:lnTo>
                    <a:pt x="273" y="29"/>
                  </a:lnTo>
                  <a:lnTo>
                    <a:pt x="273" y="29"/>
                  </a:lnTo>
                  <a:lnTo>
                    <a:pt x="273" y="39"/>
                  </a:lnTo>
                  <a:lnTo>
                    <a:pt x="272" y="43"/>
                  </a:lnTo>
                  <a:lnTo>
                    <a:pt x="273" y="45"/>
                  </a:lnTo>
                  <a:lnTo>
                    <a:pt x="273" y="45"/>
                  </a:lnTo>
                  <a:lnTo>
                    <a:pt x="276" y="50"/>
                  </a:lnTo>
                  <a:lnTo>
                    <a:pt x="281" y="58"/>
                  </a:lnTo>
                  <a:lnTo>
                    <a:pt x="284" y="66"/>
                  </a:lnTo>
                  <a:lnTo>
                    <a:pt x="284" y="70"/>
                  </a:lnTo>
                  <a:lnTo>
                    <a:pt x="284" y="73"/>
                  </a:lnTo>
                  <a:lnTo>
                    <a:pt x="284" y="73"/>
                  </a:lnTo>
                  <a:lnTo>
                    <a:pt x="278" y="78"/>
                  </a:lnTo>
                  <a:lnTo>
                    <a:pt x="267" y="85"/>
                  </a:lnTo>
                  <a:lnTo>
                    <a:pt x="251" y="95"/>
                  </a:lnTo>
                  <a:lnTo>
                    <a:pt x="251" y="95"/>
                  </a:lnTo>
                  <a:lnTo>
                    <a:pt x="217" y="110"/>
                  </a:lnTo>
                  <a:lnTo>
                    <a:pt x="185" y="122"/>
                  </a:lnTo>
                  <a:lnTo>
                    <a:pt x="185" y="1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88E0842-2B1B-7833-B0E0-1F0ED4E90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0" y="4900613"/>
              <a:ext cx="312738" cy="182563"/>
            </a:xfrm>
            <a:custGeom>
              <a:avLst/>
              <a:gdLst>
                <a:gd name="T0" fmla="*/ 181 w 197"/>
                <a:gd name="T1" fmla="*/ 6 h 115"/>
                <a:gd name="T2" fmla="*/ 191 w 197"/>
                <a:gd name="T3" fmla="*/ 22 h 115"/>
                <a:gd name="T4" fmla="*/ 197 w 197"/>
                <a:gd name="T5" fmla="*/ 33 h 115"/>
                <a:gd name="T6" fmla="*/ 176 w 197"/>
                <a:gd name="T7" fmla="*/ 36 h 115"/>
                <a:gd name="T8" fmla="*/ 159 w 197"/>
                <a:gd name="T9" fmla="*/ 43 h 115"/>
                <a:gd name="T10" fmla="*/ 159 w 197"/>
                <a:gd name="T11" fmla="*/ 44 h 115"/>
                <a:gd name="T12" fmla="*/ 161 w 197"/>
                <a:gd name="T13" fmla="*/ 47 h 115"/>
                <a:gd name="T14" fmla="*/ 176 w 197"/>
                <a:gd name="T15" fmla="*/ 54 h 115"/>
                <a:gd name="T16" fmla="*/ 191 w 197"/>
                <a:gd name="T17" fmla="*/ 60 h 115"/>
                <a:gd name="T18" fmla="*/ 161 w 197"/>
                <a:gd name="T19" fmla="*/ 70 h 115"/>
                <a:gd name="T20" fmla="*/ 153 w 197"/>
                <a:gd name="T21" fmla="*/ 71 h 115"/>
                <a:gd name="T22" fmla="*/ 146 w 197"/>
                <a:gd name="T23" fmla="*/ 74 h 115"/>
                <a:gd name="T24" fmla="*/ 60 w 197"/>
                <a:gd name="T25" fmla="*/ 71 h 115"/>
                <a:gd name="T26" fmla="*/ 56 w 197"/>
                <a:gd name="T27" fmla="*/ 80 h 115"/>
                <a:gd name="T28" fmla="*/ 37 w 197"/>
                <a:gd name="T29" fmla="*/ 104 h 115"/>
                <a:gd name="T30" fmla="*/ 22 w 197"/>
                <a:gd name="T31" fmla="*/ 115 h 115"/>
                <a:gd name="T32" fmla="*/ 17 w 197"/>
                <a:gd name="T33" fmla="*/ 115 h 115"/>
                <a:gd name="T34" fmla="*/ 8 w 197"/>
                <a:gd name="T35" fmla="*/ 111 h 115"/>
                <a:gd name="T36" fmla="*/ 2 w 197"/>
                <a:gd name="T37" fmla="*/ 106 h 115"/>
                <a:gd name="T38" fmla="*/ 0 w 197"/>
                <a:gd name="T39" fmla="*/ 99 h 115"/>
                <a:gd name="T40" fmla="*/ 2 w 197"/>
                <a:gd name="T41" fmla="*/ 81 h 115"/>
                <a:gd name="T42" fmla="*/ 17 w 197"/>
                <a:gd name="T43" fmla="*/ 21 h 115"/>
                <a:gd name="T44" fmla="*/ 22 w 197"/>
                <a:gd name="T45" fmla="*/ 6 h 115"/>
                <a:gd name="T46" fmla="*/ 26 w 197"/>
                <a:gd name="T47" fmla="*/ 3 h 115"/>
                <a:gd name="T48" fmla="*/ 38 w 197"/>
                <a:gd name="T49" fmla="*/ 0 h 115"/>
                <a:gd name="T50" fmla="*/ 45 w 197"/>
                <a:gd name="T51" fmla="*/ 0 h 115"/>
                <a:gd name="T52" fmla="*/ 60 w 197"/>
                <a:gd name="T53" fmla="*/ 6 h 115"/>
                <a:gd name="T54" fmla="*/ 60 w 197"/>
                <a:gd name="T55" fmla="*/ 6 h 115"/>
                <a:gd name="T56" fmla="*/ 63 w 197"/>
                <a:gd name="T57" fmla="*/ 8 h 115"/>
                <a:gd name="T58" fmla="*/ 153 w 197"/>
                <a:gd name="T59" fmla="*/ 11 h 115"/>
                <a:gd name="T60" fmla="*/ 161 w 197"/>
                <a:gd name="T61" fmla="*/ 8 h 115"/>
                <a:gd name="T62" fmla="*/ 170 w 197"/>
                <a:gd name="T63" fmla="*/ 6 h 115"/>
                <a:gd name="T64" fmla="*/ 175 w 197"/>
                <a:gd name="T65" fmla="*/ 6 h 115"/>
                <a:gd name="T66" fmla="*/ 181 w 197"/>
                <a:gd name="T67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115">
                  <a:moveTo>
                    <a:pt x="181" y="6"/>
                  </a:moveTo>
                  <a:lnTo>
                    <a:pt x="181" y="6"/>
                  </a:lnTo>
                  <a:lnTo>
                    <a:pt x="186" y="12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76" y="36"/>
                  </a:lnTo>
                  <a:lnTo>
                    <a:pt x="163" y="40"/>
                  </a:lnTo>
                  <a:lnTo>
                    <a:pt x="159" y="43"/>
                  </a:lnTo>
                  <a:lnTo>
                    <a:pt x="159" y="43"/>
                  </a:lnTo>
                  <a:lnTo>
                    <a:pt x="159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6" y="49"/>
                  </a:lnTo>
                  <a:lnTo>
                    <a:pt x="176" y="54"/>
                  </a:lnTo>
                  <a:lnTo>
                    <a:pt x="191" y="60"/>
                  </a:lnTo>
                  <a:lnTo>
                    <a:pt x="191" y="60"/>
                  </a:lnTo>
                  <a:lnTo>
                    <a:pt x="174" y="66"/>
                  </a:lnTo>
                  <a:lnTo>
                    <a:pt x="161" y="70"/>
                  </a:lnTo>
                  <a:lnTo>
                    <a:pt x="153" y="71"/>
                  </a:lnTo>
                  <a:lnTo>
                    <a:pt x="153" y="71"/>
                  </a:lnTo>
                  <a:lnTo>
                    <a:pt x="149" y="71"/>
                  </a:lnTo>
                  <a:lnTo>
                    <a:pt x="146" y="74"/>
                  </a:lnTo>
                  <a:lnTo>
                    <a:pt x="142" y="7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6" y="80"/>
                  </a:lnTo>
                  <a:lnTo>
                    <a:pt x="44" y="96"/>
                  </a:lnTo>
                  <a:lnTo>
                    <a:pt x="37" y="104"/>
                  </a:lnTo>
                  <a:lnTo>
                    <a:pt x="30" y="111"/>
                  </a:lnTo>
                  <a:lnTo>
                    <a:pt x="22" y="115"/>
                  </a:lnTo>
                  <a:lnTo>
                    <a:pt x="19" y="115"/>
                  </a:lnTo>
                  <a:lnTo>
                    <a:pt x="17" y="115"/>
                  </a:lnTo>
                  <a:lnTo>
                    <a:pt x="17" y="115"/>
                  </a:lnTo>
                  <a:lnTo>
                    <a:pt x="8" y="111"/>
                  </a:lnTo>
                  <a:lnTo>
                    <a:pt x="3" y="108"/>
                  </a:lnTo>
                  <a:lnTo>
                    <a:pt x="2" y="106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2" y="81"/>
                  </a:lnTo>
                  <a:lnTo>
                    <a:pt x="8" y="49"/>
                  </a:lnTo>
                  <a:lnTo>
                    <a:pt x="17" y="21"/>
                  </a:lnTo>
                  <a:lnTo>
                    <a:pt x="19" y="11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6" y="3"/>
                  </a:lnTo>
                  <a:lnTo>
                    <a:pt x="29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3" y="3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3" y="8"/>
                  </a:lnTo>
                  <a:lnTo>
                    <a:pt x="66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61" y="8"/>
                  </a:lnTo>
                  <a:lnTo>
                    <a:pt x="168" y="7"/>
                  </a:lnTo>
                  <a:lnTo>
                    <a:pt x="170" y="6"/>
                  </a:lnTo>
                  <a:lnTo>
                    <a:pt x="170" y="6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1" y="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5B0D1A-6B4A-B2FA-5E19-CEBB64568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4495800"/>
              <a:ext cx="104775" cy="68263"/>
            </a:xfrm>
            <a:custGeom>
              <a:avLst/>
              <a:gdLst>
                <a:gd name="T0" fmla="*/ 0 w 66"/>
                <a:gd name="T1" fmla="*/ 9 h 43"/>
                <a:gd name="T2" fmla="*/ 0 w 66"/>
                <a:gd name="T3" fmla="*/ 9 h 43"/>
                <a:gd name="T4" fmla="*/ 0 w 66"/>
                <a:gd name="T5" fmla="*/ 17 h 43"/>
                <a:gd name="T6" fmla="*/ 3 w 66"/>
                <a:gd name="T7" fmla="*/ 26 h 43"/>
                <a:gd name="T8" fmla="*/ 7 w 66"/>
                <a:gd name="T9" fmla="*/ 37 h 43"/>
                <a:gd name="T10" fmla="*/ 10 w 66"/>
                <a:gd name="T11" fmla="*/ 40 h 43"/>
                <a:gd name="T12" fmla="*/ 11 w 66"/>
                <a:gd name="T13" fmla="*/ 42 h 43"/>
                <a:gd name="T14" fmla="*/ 11 w 66"/>
                <a:gd name="T15" fmla="*/ 42 h 43"/>
                <a:gd name="T16" fmla="*/ 19 w 66"/>
                <a:gd name="T17" fmla="*/ 43 h 43"/>
                <a:gd name="T18" fmla="*/ 34 w 66"/>
                <a:gd name="T19" fmla="*/ 42 h 43"/>
                <a:gd name="T20" fmla="*/ 51 w 66"/>
                <a:gd name="T21" fmla="*/ 40 h 43"/>
                <a:gd name="T22" fmla="*/ 56 w 66"/>
                <a:gd name="T23" fmla="*/ 39 h 43"/>
                <a:gd name="T24" fmla="*/ 60 w 66"/>
                <a:gd name="T25" fmla="*/ 36 h 43"/>
                <a:gd name="T26" fmla="*/ 60 w 66"/>
                <a:gd name="T27" fmla="*/ 36 h 43"/>
                <a:gd name="T28" fmla="*/ 63 w 66"/>
                <a:gd name="T29" fmla="*/ 33 h 43"/>
                <a:gd name="T30" fmla="*/ 65 w 66"/>
                <a:gd name="T31" fmla="*/ 28 h 43"/>
                <a:gd name="T32" fmla="*/ 66 w 66"/>
                <a:gd name="T33" fmla="*/ 18 h 43"/>
                <a:gd name="T34" fmla="*/ 65 w 66"/>
                <a:gd name="T35" fmla="*/ 10 h 43"/>
                <a:gd name="T36" fmla="*/ 63 w 66"/>
                <a:gd name="T37" fmla="*/ 6 h 43"/>
                <a:gd name="T38" fmla="*/ 60 w 66"/>
                <a:gd name="T39" fmla="*/ 3 h 43"/>
                <a:gd name="T40" fmla="*/ 60 w 66"/>
                <a:gd name="T41" fmla="*/ 3 h 43"/>
                <a:gd name="T42" fmla="*/ 56 w 66"/>
                <a:gd name="T43" fmla="*/ 2 h 43"/>
                <a:gd name="T44" fmla="*/ 48 w 66"/>
                <a:gd name="T45" fmla="*/ 0 h 43"/>
                <a:gd name="T46" fmla="*/ 29 w 66"/>
                <a:gd name="T47" fmla="*/ 2 h 43"/>
                <a:gd name="T48" fmla="*/ 10 w 66"/>
                <a:gd name="T49" fmla="*/ 5 h 43"/>
                <a:gd name="T50" fmla="*/ 3 w 66"/>
                <a:gd name="T51" fmla="*/ 6 h 43"/>
                <a:gd name="T52" fmla="*/ 0 w 66"/>
                <a:gd name="T53" fmla="*/ 9 h 43"/>
                <a:gd name="T54" fmla="*/ 0 w 66"/>
                <a:gd name="T55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43">
                  <a:moveTo>
                    <a:pt x="0" y="9"/>
                  </a:moveTo>
                  <a:lnTo>
                    <a:pt x="0" y="9"/>
                  </a:lnTo>
                  <a:lnTo>
                    <a:pt x="0" y="17"/>
                  </a:lnTo>
                  <a:lnTo>
                    <a:pt x="3" y="26"/>
                  </a:lnTo>
                  <a:lnTo>
                    <a:pt x="7" y="37"/>
                  </a:lnTo>
                  <a:lnTo>
                    <a:pt x="10" y="40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9" y="43"/>
                  </a:lnTo>
                  <a:lnTo>
                    <a:pt x="34" y="42"/>
                  </a:lnTo>
                  <a:lnTo>
                    <a:pt x="51" y="40"/>
                  </a:lnTo>
                  <a:lnTo>
                    <a:pt x="56" y="39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3" y="33"/>
                  </a:lnTo>
                  <a:lnTo>
                    <a:pt x="65" y="28"/>
                  </a:lnTo>
                  <a:lnTo>
                    <a:pt x="66" y="18"/>
                  </a:lnTo>
                  <a:lnTo>
                    <a:pt x="65" y="10"/>
                  </a:lnTo>
                  <a:lnTo>
                    <a:pt x="63" y="6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29" y="2"/>
                  </a:lnTo>
                  <a:lnTo>
                    <a:pt x="10" y="5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622CA73-A29C-871E-AB65-5D32EEA23D3A}"/>
              </a:ext>
            </a:extLst>
          </p:cNvPr>
          <p:cNvGrpSpPr/>
          <p:nvPr/>
        </p:nvGrpSpPr>
        <p:grpSpPr>
          <a:xfrm>
            <a:off x="7431088" y="3778250"/>
            <a:ext cx="1128713" cy="2559050"/>
            <a:chOff x="7431088" y="3778250"/>
            <a:chExt cx="1128713" cy="2559050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16818BE-159B-3F75-8224-BAAD4E332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5" y="3778250"/>
              <a:ext cx="312738" cy="254000"/>
            </a:xfrm>
            <a:custGeom>
              <a:avLst/>
              <a:gdLst>
                <a:gd name="T0" fmla="*/ 11 w 197"/>
                <a:gd name="T1" fmla="*/ 115 h 160"/>
                <a:gd name="T2" fmla="*/ 2 w 197"/>
                <a:gd name="T3" fmla="*/ 91 h 160"/>
                <a:gd name="T4" fmla="*/ 0 w 197"/>
                <a:gd name="T5" fmla="*/ 75 h 160"/>
                <a:gd name="T6" fmla="*/ 3 w 197"/>
                <a:gd name="T7" fmla="*/ 67 h 160"/>
                <a:gd name="T8" fmla="*/ 6 w 197"/>
                <a:gd name="T9" fmla="*/ 65 h 160"/>
                <a:gd name="T10" fmla="*/ 18 w 197"/>
                <a:gd name="T11" fmla="*/ 64 h 160"/>
                <a:gd name="T12" fmla="*/ 30 w 197"/>
                <a:gd name="T13" fmla="*/ 65 h 160"/>
                <a:gd name="T14" fmla="*/ 44 w 197"/>
                <a:gd name="T15" fmla="*/ 71 h 160"/>
                <a:gd name="T16" fmla="*/ 126 w 197"/>
                <a:gd name="T17" fmla="*/ 33 h 160"/>
                <a:gd name="T18" fmla="*/ 119 w 197"/>
                <a:gd name="T19" fmla="*/ 18 h 160"/>
                <a:gd name="T20" fmla="*/ 119 w 197"/>
                <a:gd name="T21" fmla="*/ 7 h 160"/>
                <a:gd name="T22" fmla="*/ 123 w 197"/>
                <a:gd name="T23" fmla="*/ 1 h 160"/>
                <a:gd name="T24" fmla="*/ 126 w 197"/>
                <a:gd name="T25" fmla="*/ 0 h 160"/>
                <a:gd name="T26" fmla="*/ 134 w 197"/>
                <a:gd name="T27" fmla="*/ 1 h 160"/>
                <a:gd name="T28" fmla="*/ 153 w 197"/>
                <a:gd name="T29" fmla="*/ 11 h 160"/>
                <a:gd name="T30" fmla="*/ 172 w 197"/>
                <a:gd name="T31" fmla="*/ 28 h 160"/>
                <a:gd name="T32" fmla="*/ 187 w 197"/>
                <a:gd name="T33" fmla="*/ 50 h 160"/>
                <a:gd name="T34" fmla="*/ 192 w 197"/>
                <a:gd name="T35" fmla="*/ 60 h 160"/>
                <a:gd name="T36" fmla="*/ 197 w 197"/>
                <a:gd name="T37" fmla="*/ 86 h 160"/>
                <a:gd name="T38" fmla="*/ 194 w 197"/>
                <a:gd name="T39" fmla="*/ 100 h 160"/>
                <a:gd name="T40" fmla="*/ 186 w 197"/>
                <a:gd name="T41" fmla="*/ 109 h 160"/>
                <a:gd name="T42" fmla="*/ 179 w 197"/>
                <a:gd name="T43" fmla="*/ 112 h 160"/>
                <a:gd name="T44" fmla="*/ 162 w 197"/>
                <a:gd name="T45" fmla="*/ 116 h 160"/>
                <a:gd name="T46" fmla="*/ 137 w 197"/>
                <a:gd name="T47" fmla="*/ 116 h 160"/>
                <a:gd name="T48" fmla="*/ 131 w 197"/>
                <a:gd name="T49" fmla="*/ 115 h 160"/>
                <a:gd name="T50" fmla="*/ 119 w 197"/>
                <a:gd name="T51" fmla="*/ 120 h 160"/>
                <a:gd name="T52" fmla="*/ 110 w 197"/>
                <a:gd name="T53" fmla="*/ 126 h 160"/>
                <a:gd name="T54" fmla="*/ 110 w 197"/>
                <a:gd name="T55" fmla="*/ 131 h 160"/>
                <a:gd name="T56" fmla="*/ 103 w 197"/>
                <a:gd name="T57" fmla="*/ 139 h 160"/>
                <a:gd name="T58" fmla="*/ 99 w 197"/>
                <a:gd name="T59" fmla="*/ 142 h 160"/>
                <a:gd name="T60" fmla="*/ 73 w 197"/>
                <a:gd name="T61" fmla="*/ 156 h 160"/>
                <a:gd name="T62" fmla="*/ 58 w 197"/>
                <a:gd name="T63" fmla="*/ 160 h 160"/>
                <a:gd name="T64" fmla="*/ 44 w 197"/>
                <a:gd name="T65" fmla="*/ 159 h 160"/>
                <a:gd name="T66" fmla="*/ 39 w 197"/>
                <a:gd name="T67" fmla="*/ 154 h 160"/>
                <a:gd name="T68" fmla="*/ 22 w 197"/>
                <a:gd name="T69" fmla="*/ 135 h 160"/>
                <a:gd name="T70" fmla="*/ 11 w 197"/>
                <a:gd name="T71" fmla="*/ 11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160">
                  <a:moveTo>
                    <a:pt x="11" y="115"/>
                  </a:moveTo>
                  <a:lnTo>
                    <a:pt x="11" y="115"/>
                  </a:lnTo>
                  <a:lnTo>
                    <a:pt x="7" y="107"/>
                  </a:lnTo>
                  <a:lnTo>
                    <a:pt x="2" y="91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70"/>
                  </a:lnTo>
                  <a:lnTo>
                    <a:pt x="3" y="67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11" y="64"/>
                  </a:lnTo>
                  <a:lnTo>
                    <a:pt x="18" y="64"/>
                  </a:lnTo>
                  <a:lnTo>
                    <a:pt x="25" y="64"/>
                  </a:lnTo>
                  <a:lnTo>
                    <a:pt x="30" y="65"/>
                  </a:lnTo>
                  <a:lnTo>
                    <a:pt x="40" y="70"/>
                  </a:lnTo>
                  <a:lnTo>
                    <a:pt x="44" y="71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3" y="28"/>
                  </a:lnTo>
                  <a:lnTo>
                    <a:pt x="119" y="18"/>
                  </a:lnTo>
                  <a:lnTo>
                    <a:pt x="118" y="11"/>
                  </a:lnTo>
                  <a:lnTo>
                    <a:pt x="119" y="7"/>
                  </a:lnTo>
                  <a:lnTo>
                    <a:pt x="121" y="2"/>
                  </a:lnTo>
                  <a:lnTo>
                    <a:pt x="123" y="1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1"/>
                  </a:lnTo>
                  <a:lnTo>
                    <a:pt x="142" y="4"/>
                  </a:lnTo>
                  <a:lnTo>
                    <a:pt x="153" y="11"/>
                  </a:lnTo>
                  <a:lnTo>
                    <a:pt x="163" y="19"/>
                  </a:lnTo>
                  <a:lnTo>
                    <a:pt x="172" y="28"/>
                  </a:lnTo>
                  <a:lnTo>
                    <a:pt x="181" y="39"/>
                  </a:lnTo>
                  <a:lnTo>
                    <a:pt x="187" y="50"/>
                  </a:lnTo>
                  <a:lnTo>
                    <a:pt x="192" y="60"/>
                  </a:lnTo>
                  <a:lnTo>
                    <a:pt x="192" y="60"/>
                  </a:lnTo>
                  <a:lnTo>
                    <a:pt x="196" y="78"/>
                  </a:lnTo>
                  <a:lnTo>
                    <a:pt x="197" y="86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2" y="105"/>
                  </a:lnTo>
                  <a:lnTo>
                    <a:pt x="186" y="109"/>
                  </a:lnTo>
                  <a:lnTo>
                    <a:pt x="179" y="112"/>
                  </a:lnTo>
                  <a:lnTo>
                    <a:pt x="179" y="112"/>
                  </a:lnTo>
                  <a:lnTo>
                    <a:pt x="170" y="115"/>
                  </a:lnTo>
                  <a:lnTo>
                    <a:pt x="162" y="116"/>
                  </a:lnTo>
                  <a:lnTo>
                    <a:pt x="146" y="116"/>
                  </a:lnTo>
                  <a:lnTo>
                    <a:pt x="137" y="116"/>
                  </a:lnTo>
                  <a:lnTo>
                    <a:pt x="131" y="115"/>
                  </a:lnTo>
                  <a:lnTo>
                    <a:pt x="131" y="115"/>
                  </a:lnTo>
                  <a:lnTo>
                    <a:pt x="127" y="116"/>
                  </a:lnTo>
                  <a:lnTo>
                    <a:pt x="119" y="120"/>
                  </a:lnTo>
                  <a:lnTo>
                    <a:pt x="110" y="126"/>
                  </a:lnTo>
                  <a:lnTo>
                    <a:pt x="110" y="126"/>
                  </a:lnTo>
                  <a:lnTo>
                    <a:pt x="110" y="127"/>
                  </a:lnTo>
                  <a:lnTo>
                    <a:pt x="110" y="131"/>
                  </a:lnTo>
                  <a:lnTo>
                    <a:pt x="105" y="137"/>
                  </a:lnTo>
                  <a:lnTo>
                    <a:pt x="103" y="139"/>
                  </a:lnTo>
                  <a:lnTo>
                    <a:pt x="99" y="142"/>
                  </a:lnTo>
                  <a:lnTo>
                    <a:pt x="99" y="142"/>
                  </a:lnTo>
                  <a:lnTo>
                    <a:pt x="86" y="149"/>
                  </a:lnTo>
                  <a:lnTo>
                    <a:pt x="73" y="156"/>
                  </a:lnTo>
                  <a:lnTo>
                    <a:pt x="64" y="159"/>
                  </a:lnTo>
                  <a:lnTo>
                    <a:pt x="58" y="160"/>
                  </a:lnTo>
                  <a:lnTo>
                    <a:pt x="51" y="160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39" y="154"/>
                  </a:lnTo>
                  <a:lnTo>
                    <a:pt x="32" y="149"/>
                  </a:lnTo>
                  <a:lnTo>
                    <a:pt x="22" y="135"/>
                  </a:lnTo>
                  <a:lnTo>
                    <a:pt x="11" y="115"/>
                  </a:lnTo>
                  <a:lnTo>
                    <a:pt x="11" y="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EB0DFC1-8CBD-CD26-FFBC-DC147B72AE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1088" y="3933825"/>
              <a:ext cx="1128713" cy="2403475"/>
            </a:xfrm>
            <a:custGeom>
              <a:avLst/>
              <a:gdLst>
                <a:gd name="T0" fmla="*/ 205 w 711"/>
                <a:gd name="T1" fmla="*/ 6 h 1514"/>
                <a:gd name="T2" fmla="*/ 179 w 711"/>
                <a:gd name="T3" fmla="*/ 44 h 1514"/>
                <a:gd name="T4" fmla="*/ 167 w 711"/>
                <a:gd name="T5" fmla="*/ 85 h 1514"/>
                <a:gd name="T6" fmla="*/ 152 w 711"/>
                <a:gd name="T7" fmla="*/ 150 h 1514"/>
                <a:gd name="T8" fmla="*/ 33 w 711"/>
                <a:gd name="T9" fmla="*/ 391 h 1514"/>
                <a:gd name="T10" fmla="*/ 4 w 711"/>
                <a:gd name="T11" fmla="*/ 467 h 1514"/>
                <a:gd name="T12" fmla="*/ 15 w 711"/>
                <a:gd name="T13" fmla="*/ 521 h 1514"/>
                <a:gd name="T14" fmla="*/ 149 w 711"/>
                <a:gd name="T15" fmla="*/ 571 h 1514"/>
                <a:gd name="T16" fmla="*/ 107 w 711"/>
                <a:gd name="T17" fmla="*/ 908 h 1514"/>
                <a:gd name="T18" fmla="*/ 75 w 711"/>
                <a:gd name="T19" fmla="*/ 1074 h 1514"/>
                <a:gd name="T20" fmla="*/ 81 w 711"/>
                <a:gd name="T21" fmla="*/ 1227 h 1514"/>
                <a:gd name="T22" fmla="*/ 90 w 711"/>
                <a:gd name="T23" fmla="*/ 1285 h 1514"/>
                <a:gd name="T24" fmla="*/ 82 w 711"/>
                <a:gd name="T25" fmla="*/ 1345 h 1514"/>
                <a:gd name="T26" fmla="*/ 86 w 711"/>
                <a:gd name="T27" fmla="*/ 1437 h 1514"/>
                <a:gd name="T28" fmla="*/ 130 w 711"/>
                <a:gd name="T29" fmla="*/ 1474 h 1514"/>
                <a:gd name="T30" fmla="*/ 183 w 711"/>
                <a:gd name="T31" fmla="*/ 1475 h 1514"/>
                <a:gd name="T32" fmla="*/ 190 w 711"/>
                <a:gd name="T33" fmla="*/ 1463 h 1514"/>
                <a:gd name="T34" fmla="*/ 221 w 711"/>
                <a:gd name="T35" fmla="*/ 1451 h 1514"/>
                <a:gd name="T36" fmla="*/ 235 w 711"/>
                <a:gd name="T37" fmla="*/ 1431 h 1514"/>
                <a:gd name="T38" fmla="*/ 257 w 711"/>
                <a:gd name="T39" fmla="*/ 1415 h 1514"/>
                <a:gd name="T40" fmla="*/ 223 w 711"/>
                <a:gd name="T41" fmla="*/ 1392 h 1514"/>
                <a:gd name="T42" fmla="*/ 234 w 711"/>
                <a:gd name="T43" fmla="*/ 1363 h 1514"/>
                <a:gd name="T44" fmla="*/ 320 w 711"/>
                <a:gd name="T45" fmla="*/ 1419 h 1514"/>
                <a:gd name="T46" fmla="*/ 491 w 711"/>
                <a:gd name="T47" fmla="*/ 1507 h 1514"/>
                <a:gd name="T48" fmla="*/ 588 w 711"/>
                <a:gd name="T49" fmla="*/ 1508 h 1514"/>
                <a:gd name="T50" fmla="*/ 641 w 711"/>
                <a:gd name="T51" fmla="*/ 1463 h 1514"/>
                <a:gd name="T52" fmla="*/ 633 w 711"/>
                <a:gd name="T53" fmla="*/ 1359 h 1514"/>
                <a:gd name="T54" fmla="*/ 687 w 711"/>
                <a:gd name="T55" fmla="*/ 1337 h 1514"/>
                <a:gd name="T56" fmla="*/ 709 w 711"/>
                <a:gd name="T57" fmla="*/ 1277 h 1514"/>
                <a:gd name="T58" fmla="*/ 611 w 711"/>
                <a:gd name="T59" fmla="*/ 1129 h 1514"/>
                <a:gd name="T60" fmla="*/ 560 w 711"/>
                <a:gd name="T61" fmla="*/ 943 h 1514"/>
                <a:gd name="T62" fmla="*/ 533 w 711"/>
                <a:gd name="T63" fmla="*/ 875 h 1514"/>
                <a:gd name="T64" fmla="*/ 521 w 711"/>
                <a:gd name="T65" fmla="*/ 701 h 1514"/>
                <a:gd name="T66" fmla="*/ 534 w 711"/>
                <a:gd name="T67" fmla="*/ 612 h 1514"/>
                <a:gd name="T68" fmla="*/ 504 w 711"/>
                <a:gd name="T69" fmla="*/ 530 h 1514"/>
                <a:gd name="T70" fmla="*/ 537 w 711"/>
                <a:gd name="T71" fmla="*/ 423 h 1514"/>
                <a:gd name="T72" fmla="*/ 552 w 711"/>
                <a:gd name="T73" fmla="*/ 297 h 1514"/>
                <a:gd name="T74" fmla="*/ 514 w 711"/>
                <a:gd name="T75" fmla="*/ 239 h 1514"/>
                <a:gd name="T76" fmla="*/ 504 w 711"/>
                <a:gd name="T77" fmla="*/ 217 h 1514"/>
                <a:gd name="T78" fmla="*/ 497 w 711"/>
                <a:gd name="T79" fmla="*/ 177 h 1514"/>
                <a:gd name="T80" fmla="*/ 414 w 711"/>
                <a:gd name="T81" fmla="*/ 115 h 1514"/>
                <a:gd name="T82" fmla="*/ 327 w 711"/>
                <a:gd name="T83" fmla="*/ 176 h 1514"/>
                <a:gd name="T84" fmla="*/ 321 w 711"/>
                <a:gd name="T85" fmla="*/ 159 h 1514"/>
                <a:gd name="T86" fmla="*/ 295 w 711"/>
                <a:gd name="T87" fmla="*/ 207 h 1514"/>
                <a:gd name="T88" fmla="*/ 277 w 711"/>
                <a:gd name="T89" fmla="*/ 269 h 1514"/>
                <a:gd name="T90" fmla="*/ 287 w 711"/>
                <a:gd name="T91" fmla="*/ 339 h 1514"/>
                <a:gd name="T92" fmla="*/ 294 w 711"/>
                <a:gd name="T93" fmla="*/ 395 h 1514"/>
                <a:gd name="T94" fmla="*/ 306 w 711"/>
                <a:gd name="T95" fmla="*/ 391 h 1514"/>
                <a:gd name="T96" fmla="*/ 295 w 711"/>
                <a:gd name="T97" fmla="*/ 429 h 1514"/>
                <a:gd name="T98" fmla="*/ 217 w 711"/>
                <a:gd name="T99" fmla="*/ 444 h 1514"/>
                <a:gd name="T100" fmla="*/ 212 w 711"/>
                <a:gd name="T101" fmla="*/ 198 h 1514"/>
                <a:gd name="T102" fmla="*/ 251 w 711"/>
                <a:gd name="T103" fmla="*/ 156 h 1514"/>
                <a:gd name="T104" fmla="*/ 277 w 711"/>
                <a:gd name="T105" fmla="*/ 104 h 1514"/>
                <a:gd name="T106" fmla="*/ 288 w 711"/>
                <a:gd name="T107" fmla="*/ 88 h 1514"/>
                <a:gd name="T108" fmla="*/ 261 w 711"/>
                <a:gd name="T109" fmla="*/ 39 h 1514"/>
                <a:gd name="T110" fmla="*/ 266 w 711"/>
                <a:gd name="T111" fmla="*/ 17 h 1514"/>
                <a:gd name="T112" fmla="*/ 469 w 711"/>
                <a:gd name="T113" fmla="*/ 904 h 1514"/>
                <a:gd name="T114" fmla="*/ 527 w 711"/>
                <a:gd name="T115" fmla="*/ 1058 h 1514"/>
                <a:gd name="T116" fmla="*/ 545 w 711"/>
                <a:gd name="T117" fmla="*/ 1096 h 1514"/>
                <a:gd name="T118" fmla="*/ 555 w 711"/>
                <a:gd name="T119" fmla="*/ 1123 h 1514"/>
                <a:gd name="T120" fmla="*/ 450 w 711"/>
                <a:gd name="T121" fmla="*/ 1055 h 1514"/>
                <a:gd name="T122" fmla="*/ 458 w 711"/>
                <a:gd name="T123" fmla="*/ 86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1" h="1514">
                  <a:moveTo>
                    <a:pt x="256" y="6"/>
                  </a:moveTo>
                  <a:lnTo>
                    <a:pt x="256" y="6"/>
                  </a:lnTo>
                  <a:lnTo>
                    <a:pt x="242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16" y="2"/>
                  </a:lnTo>
                  <a:lnTo>
                    <a:pt x="205" y="6"/>
                  </a:lnTo>
                  <a:lnTo>
                    <a:pt x="195" y="11"/>
                  </a:lnTo>
                  <a:lnTo>
                    <a:pt x="193" y="14"/>
                  </a:lnTo>
                  <a:lnTo>
                    <a:pt x="190" y="17"/>
                  </a:lnTo>
                  <a:lnTo>
                    <a:pt x="190" y="17"/>
                  </a:lnTo>
                  <a:lnTo>
                    <a:pt x="183" y="29"/>
                  </a:lnTo>
                  <a:lnTo>
                    <a:pt x="180" y="36"/>
                  </a:lnTo>
                  <a:lnTo>
                    <a:pt x="179" y="44"/>
                  </a:lnTo>
                  <a:lnTo>
                    <a:pt x="179" y="44"/>
                  </a:lnTo>
                  <a:lnTo>
                    <a:pt x="175" y="66"/>
                  </a:lnTo>
                  <a:lnTo>
                    <a:pt x="172" y="76"/>
                  </a:lnTo>
                  <a:lnTo>
                    <a:pt x="169" y="80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7" y="85"/>
                  </a:lnTo>
                  <a:lnTo>
                    <a:pt x="164" y="91"/>
                  </a:lnTo>
                  <a:lnTo>
                    <a:pt x="161" y="106"/>
                  </a:lnTo>
                  <a:lnTo>
                    <a:pt x="160" y="122"/>
                  </a:lnTo>
                  <a:lnTo>
                    <a:pt x="157" y="132"/>
                  </a:lnTo>
                  <a:lnTo>
                    <a:pt x="157" y="132"/>
                  </a:lnTo>
                  <a:lnTo>
                    <a:pt x="154" y="143"/>
                  </a:lnTo>
                  <a:lnTo>
                    <a:pt x="152" y="15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24" y="199"/>
                  </a:lnTo>
                  <a:lnTo>
                    <a:pt x="86" y="277"/>
                  </a:lnTo>
                  <a:lnTo>
                    <a:pt x="64" y="319"/>
                  </a:lnTo>
                  <a:lnTo>
                    <a:pt x="46" y="359"/>
                  </a:lnTo>
                  <a:lnTo>
                    <a:pt x="33" y="391"/>
                  </a:lnTo>
                  <a:lnTo>
                    <a:pt x="29" y="403"/>
                  </a:lnTo>
                  <a:lnTo>
                    <a:pt x="26" y="411"/>
                  </a:lnTo>
                  <a:lnTo>
                    <a:pt x="26" y="411"/>
                  </a:lnTo>
                  <a:lnTo>
                    <a:pt x="22" y="425"/>
                  </a:lnTo>
                  <a:lnTo>
                    <a:pt x="16" y="439"/>
                  </a:lnTo>
                  <a:lnTo>
                    <a:pt x="10" y="454"/>
                  </a:lnTo>
                  <a:lnTo>
                    <a:pt x="4" y="467"/>
                  </a:lnTo>
                  <a:lnTo>
                    <a:pt x="1" y="481"/>
                  </a:lnTo>
                  <a:lnTo>
                    <a:pt x="0" y="488"/>
                  </a:lnTo>
                  <a:lnTo>
                    <a:pt x="1" y="495"/>
                  </a:lnTo>
                  <a:lnTo>
                    <a:pt x="3" y="502"/>
                  </a:lnTo>
                  <a:lnTo>
                    <a:pt x="5" y="508"/>
                  </a:lnTo>
                  <a:lnTo>
                    <a:pt x="10" y="515"/>
                  </a:lnTo>
                  <a:lnTo>
                    <a:pt x="15" y="521"/>
                  </a:lnTo>
                  <a:lnTo>
                    <a:pt x="15" y="521"/>
                  </a:lnTo>
                  <a:lnTo>
                    <a:pt x="23" y="526"/>
                  </a:lnTo>
                  <a:lnTo>
                    <a:pt x="31" y="532"/>
                  </a:lnTo>
                  <a:lnTo>
                    <a:pt x="53" y="543"/>
                  </a:lnTo>
                  <a:lnTo>
                    <a:pt x="79" y="552"/>
                  </a:lnTo>
                  <a:lnTo>
                    <a:pt x="105" y="560"/>
                  </a:lnTo>
                  <a:lnTo>
                    <a:pt x="149" y="571"/>
                  </a:lnTo>
                  <a:lnTo>
                    <a:pt x="168" y="575"/>
                  </a:lnTo>
                  <a:lnTo>
                    <a:pt x="168" y="575"/>
                  </a:lnTo>
                  <a:lnTo>
                    <a:pt x="135" y="811"/>
                  </a:lnTo>
                  <a:lnTo>
                    <a:pt x="135" y="811"/>
                  </a:lnTo>
                  <a:lnTo>
                    <a:pt x="130" y="836"/>
                  </a:lnTo>
                  <a:lnTo>
                    <a:pt x="120" y="870"/>
                  </a:lnTo>
                  <a:lnTo>
                    <a:pt x="107" y="908"/>
                  </a:lnTo>
                  <a:lnTo>
                    <a:pt x="93" y="948"/>
                  </a:lnTo>
                  <a:lnTo>
                    <a:pt x="53" y="1052"/>
                  </a:lnTo>
                  <a:lnTo>
                    <a:pt x="53" y="1052"/>
                  </a:lnTo>
                  <a:lnTo>
                    <a:pt x="53" y="1055"/>
                  </a:lnTo>
                  <a:lnTo>
                    <a:pt x="56" y="1058"/>
                  </a:lnTo>
                  <a:lnTo>
                    <a:pt x="64" y="1064"/>
                  </a:lnTo>
                  <a:lnTo>
                    <a:pt x="75" y="1074"/>
                  </a:lnTo>
                  <a:lnTo>
                    <a:pt x="75" y="1074"/>
                  </a:lnTo>
                  <a:lnTo>
                    <a:pt x="75" y="1092"/>
                  </a:lnTo>
                  <a:lnTo>
                    <a:pt x="74" y="1134"/>
                  </a:lnTo>
                  <a:lnTo>
                    <a:pt x="75" y="1185"/>
                  </a:lnTo>
                  <a:lnTo>
                    <a:pt x="78" y="1208"/>
                  </a:lnTo>
                  <a:lnTo>
                    <a:pt x="81" y="1227"/>
                  </a:lnTo>
                  <a:lnTo>
                    <a:pt x="81" y="1227"/>
                  </a:lnTo>
                  <a:lnTo>
                    <a:pt x="87" y="1255"/>
                  </a:lnTo>
                  <a:lnTo>
                    <a:pt x="93" y="1274"/>
                  </a:lnTo>
                  <a:lnTo>
                    <a:pt x="97" y="1288"/>
                  </a:lnTo>
                  <a:lnTo>
                    <a:pt x="97" y="1288"/>
                  </a:lnTo>
                  <a:lnTo>
                    <a:pt x="94" y="1286"/>
                  </a:lnTo>
                  <a:lnTo>
                    <a:pt x="93" y="1285"/>
                  </a:lnTo>
                  <a:lnTo>
                    <a:pt x="90" y="1285"/>
                  </a:lnTo>
                  <a:lnTo>
                    <a:pt x="87" y="1286"/>
                  </a:lnTo>
                  <a:lnTo>
                    <a:pt x="85" y="1289"/>
                  </a:lnTo>
                  <a:lnTo>
                    <a:pt x="82" y="1294"/>
                  </a:lnTo>
                  <a:lnTo>
                    <a:pt x="81" y="1304"/>
                  </a:lnTo>
                  <a:lnTo>
                    <a:pt x="81" y="1304"/>
                  </a:lnTo>
                  <a:lnTo>
                    <a:pt x="81" y="1325"/>
                  </a:lnTo>
                  <a:lnTo>
                    <a:pt x="82" y="1345"/>
                  </a:lnTo>
                  <a:lnTo>
                    <a:pt x="85" y="1364"/>
                  </a:lnTo>
                  <a:lnTo>
                    <a:pt x="86" y="1386"/>
                  </a:lnTo>
                  <a:lnTo>
                    <a:pt x="86" y="1386"/>
                  </a:lnTo>
                  <a:lnTo>
                    <a:pt x="86" y="1407"/>
                  </a:lnTo>
                  <a:lnTo>
                    <a:pt x="85" y="1423"/>
                  </a:lnTo>
                  <a:lnTo>
                    <a:pt x="85" y="1430"/>
                  </a:lnTo>
                  <a:lnTo>
                    <a:pt x="86" y="1437"/>
                  </a:lnTo>
                  <a:lnTo>
                    <a:pt x="87" y="1442"/>
                  </a:lnTo>
                  <a:lnTo>
                    <a:pt x="92" y="1446"/>
                  </a:lnTo>
                  <a:lnTo>
                    <a:pt x="92" y="1446"/>
                  </a:lnTo>
                  <a:lnTo>
                    <a:pt x="113" y="1466"/>
                  </a:lnTo>
                  <a:lnTo>
                    <a:pt x="123" y="1472"/>
                  </a:lnTo>
                  <a:lnTo>
                    <a:pt x="127" y="1474"/>
                  </a:lnTo>
                  <a:lnTo>
                    <a:pt x="130" y="1474"/>
                  </a:lnTo>
                  <a:lnTo>
                    <a:pt x="130" y="1474"/>
                  </a:lnTo>
                  <a:lnTo>
                    <a:pt x="139" y="1470"/>
                  </a:lnTo>
                  <a:lnTo>
                    <a:pt x="146" y="1468"/>
                  </a:lnTo>
                  <a:lnTo>
                    <a:pt x="146" y="1468"/>
                  </a:lnTo>
                  <a:lnTo>
                    <a:pt x="168" y="1472"/>
                  </a:lnTo>
                  <a:lnTo>
                    <a:pt x="180" y="1475"/>
                  </a:lnTo>
                  <a:lnTo>
                    <a:pt x="183" y="1475"/>
                  </a:lnTo>
                  <a:lnTo>
                    <a:pt x="184" y="1474"/>
                  </a:lnTo>
                  <a:lnTo>
                    <a:pt x="184" y="1474"/>
                  </a:lnTo>
                  <a:lnTo>
                    <a:pt x="184" y="1474"/>
                  </a:lnTo>
                  <a:lnTo>
                    <a:pt x="183" y="1471"/>
                  </a:lnTo>
                  <a:lnTo>
                    <a:pt x="182" y="1468"/>
                  </a:lnTo>
                  <a:lnTo>
                    <a:pt x="184" y="1466"/>
                  </a:lnTo>
                  <a:lnTo>
                    <a:pt x="190" y="1463"/>
                  </a:lnTo>
                  <a:lnTo>
                    <a:pt x="190" y="1463"/>
                  </a:lnTo>
                  <a:lnTo>
                    <a:pt x="197" y="1460"/>
                  </a:lnTo>
                  <a:lnTo>
                    <a:pt x="202" y="1456"/>
                  </a:lnTo>
                  <a:lnTo>
                    <a:pt x="206" y="1452"/>
                  </a:lnTo>
                  <a:lnTo>
                    <a:pt x="217" y="1452"/>
                  </a:lnTo>
                  <a:lnTo>
                    <a:pt x="217" y="1452"/>
                  </a:lnTo>
                  <a:lnTo>
                    <a:pt x="221" y="1451"/>
                  </a:lnTo>
                  <a:lnTo>
                    <a:pt x="227" y="1448"/>
                  </a:lnTo>
                  <a:lnTo>
                    <a:pt x="231" y="1445"/>
                  </a:lnTo>
                  <a:lnTo>
                    <a:pt x="234" y="1441"/>
                  </a:lnTo>
                  <a:lnTo>
                    <a:pt x="234" y="1441"/>
                  </a:lnTo>
                  <a:lnTo>
                    <a:pt x="234" y="1437"/>
                  </a:lnTo>
                  <a:lnTo>
                    <a:pt x="234" y="1434"/>
                  </a:lnTo>
                  <a:lnTo>
                    <a:pt x="235" y="1431"/>
                  </a:lnTo>
                  <a:lnTo>
                    <a:pt x="239" y="1430"/>
                  </a:lnTo>
                  <a:lnTo>
                    <a:pt x="239" y="1430"/>
                  </a:lnTo>
                  <a:lnTo>
                    <a:pt x="242" y="1430"/>
                  </a:lnTo>
                  <a:lnTo>
                    <a:pt x="246" y="1427"/>
                  </a:lnTo>
                  <a:lnTo>
                    <a:pt x="253" y="1423"/>
                  </a:lnTo>
                  <a:lnTo>
                    <a:pt x="257" y="1418"/>
                  </a:lnTo>
                  <a:lnTo>
                    <a:pt x="257" y="1415"/>
                  </a:lnTo>
                  <a:lnTo>
                    <a:pt x="256" y="1414"/>
                  </a:lnTo>
                  <a:lnTo>
                    <a:pt x="256" y="1414"/>
                  </a:lnTo>
                  <a:lnTo>
                    <a:pt x="239" y="1407"/>
                  </a:lnTo>
                  <a:lnTo>
                    <a:pt x="230" y="1400"/>
                  </a:lnTo>
                  <a:lnTo>
                    <a:pt x="225" y="1396"/>
                  </a:lnTo>
                  <a:lnTo>
                    <a:pt x="223" y="1392"/>
                  </a:lnTo>
                  <a:lnTo>
                    <a:pt x="223" y="1392"/>
                  </a:lnTo>
                  <a:lnTo>
                    <a:pt x="219" y="1382"/>
                  </a:lnTo>
                  <a:lnTo>
                    <a:pt x="216" y="1374"/>
                  </a:lnTo>
                  <a:lnTo>
                    <a:pt x="216" y="1368"/>
                  </a:lnTo>
                  <a:lnTo>
                    <a:pt x="217" y="1364"/>
                  </a:lnTo>
                  <a:lnTo>
                    <a:pt x="217" y="1364"/>
                  </a:lnTo>
                  <a:lnTo>
                    <a:pt x="223" y="1363"/>
                  </a:lnTo>
                  <a:lnTo>
                    <a:pt x="234" y="1363"/>
                  </a:lnTo>
                  <a:lnTo>
                    <a:pt x="240" y="1366"/>
                  </a:lnTo>
                  <a:lnTo>
                    <a:pt x="247" y="1367"/>
                  </a:lnTo>
                  <a:lnTo>
                    <a:pt x="254" y="1371"/>
                  </a:lnTo>
                  <a:lnTo>
                    <a:pt x="261" y="1375"/>
                  </a:lnTo>
                  <a:lnTo>
                    <a:pt x="261" y="1375"/>
                  </a:lnTo>
                  <a:lnTo>
                    <a:pt x="292" y="1400"/>
                  </a:lnTo>
                  <a:lnTo>
                    <a:pt x="320" y="1419"/>
                  </a:lnTo>
                  <a:lnTo>
                    <a:pt x="353" y="1441"/>
                  </a:lnTo>
                  <a:lnTo>
                    <a:pt x="388" y="1462"/>
                  </a:lnTo>
                  <a:lnTo>
                    <a:pt x="424" y="1482"/>
                  </a:lnTo>
                  <a:lnTo>
                    <a:pt x="441" y="1490"/>
                  </a:lnTo>
                  <a:lnTo>
                    <a:pt x="459" y="1497"/>
                  </a:lnTo>
                  <a:lnTo>
                    <a:pt x="476" y="1503"/>
                  </a:lnTo>
                  <a:lnTo>
                    <a:pt x="491" y="1507"/>
                  </a:lnTo>
                  <a:lnTo>
                    <a:pt x="491" y="1507"/>
                  </a:lnTo>
                  <a:lnTo>
                    <a:pt x="518" y="1511"/>
                  </a:lnTo>
                  <a:lnTo>
                    <a:pt x="540" y="1514"/>
                  </a:lnTo>
                  <a:lnTo>
                    <a:pt x="556" y="1514"/>
                  </a:lnTo>
                  <a:lnTo>
                    <a:pt x="570" y="1514"/>
                  </a:lnTo>
                  <a:lnTo>
                    <a:pt x="581" y="1511"/>
                  </a:lnTo>
                  <a:lnTo>
                    <a:pt x="588" y="1508"/>
                  </a:lnTo>
                  <a:lnTo>
                    <a:pt x="594" y="1505"/>
                  </a:lnTo>
                  <a:lnTo>
                    <a:pt x="600" y="1501"/>
                  </a:lnTo>
                  <a:lnTo>
                    <a:pt x="600" y="1501"/>
                  </a:lnTo>
                  <a:lnTo>
                    <a:pt x="612" y="1492"/>
                  </a:lnTo>
                  <a:lnTo>
                    <a:pt x="626" y="1481"/>
                  </a:lnTo>
                  <a:lnTo>
                    <a:pt x="638" y="1468"/>
                  </a:lnTo>
                  <a:lnTo>
                    <a:pt x="641" y="1463"/>
                  </a:lnTo>
                  <a:lnTo>
                    <a:pt x="644" y="1457"/>
                  </a:lnTo>
                  <a:lnTo>
                    <a:pt x="644" y="1457"/>
                  </a:lnTo>
                  <a:lnTo>
                    <a:pt x="645" y="1444"/>
                  </a:lnTo>
                  <a:lnTo>
                    <a:pt x="645" y="1425"/>
                  </a:lnTo>
                  <a:lnTo>
                    <a:pt x="644" y="1403"/>
                  </a:lnTo>
                  <a:lnTo>
                    <a:pt x="633" y="1359"/>
                  </a:lnTo>
                  <a:lnTo>
                    <a:pt x="633" y="1359"/>
                  </a:lnTo>
                  <a:lnTo>
                    <a:pt x="640" y="1357"/>
                  </a:lnTo>
                  <a:lnTo>
                    <a:pt x="655" y="1355"/>
                  </a:lnTo>
                  <a:lnTo>
                    <a:pt x="664" y="1352"/>
                  </a:lnTo>
                  <a:lnTo>
                    <a:pt x="674" y="1348"/>
                  </a:lnTo>
                  <a:lnTo>
                    <a:pt x="681" y="1342"/>
                  </a:lnTo>
                  <a:lnTo>
                    <a:pt x="687" y="1337"/>
                  </a:lnTo>
                  <a:lnTo>
                    <a:pt x="687" y="1337"/>
                  </a:lnTo>
                  <a:lnTo>
                    <a:pt x="697" y="1320"/>
                  </a:lnTo>
                  <a:lnTo>
                    <a:pt x="707" y="1303"/>
                  </a:lnTo>
                  <a:lnTo>
                    <a:pt x="709" y="1294"/>
                  </a:lnTo>
                  <a:lnTo>
                    <a:pt x="711" y="1288"/>
                  </a:lnTo>
                  <a:lnTo>
                    <a:pt x="711" y="1281"/>
                  </a:lnTo>
                  <a:lnTo>
                    <a:pt x="709" y="1277"/>
                  </a:lnTo>
                  <a:lnTo>
                    <a:pt x="709" y="1277"/>
                  </a:lnTo>
                  <a:lnTo>
                    <a:pt x="649" y="1216"/>
                  </a:lnTo>
                  <a:lnTo>
                    <a:pt x="594" y="1162"/>
                  </a:lnTo>
                  <a:lnTo>
                    <a:pt x="594" y="1162"/>
                  </a:lnTo>
                  <a:lnTo>
                    <a:pt x="603" y="1147"/>
                  </a:lnTo>
                  <a:lnTo>
                    <a:pt x="608" y="1136"/>
                  </a:lnTo>
                  <a:lnTo>
                    <a:pt x="611" y="1129"/>
                  </a:lnTo>
                  <a:lnTo>
                    <a:pt x="611" y="1129"/>
                  </a:lnTo>
                  <a:lnTo>
                    <a:pt x="611" y="1119"/>
                  </a:lnTo>
                  <a:lnTo>
                    <a:pt x="609" y="1104"/>
                  </a:lnTo>
                  <a:lnTo>
                    <a:pt x="605" y="1079"/>
                  </a:lnTo>
                  <a:lnTo>
                    <a:pt x="605" y="1079"/>
                  </a:lnTo>
                  <a:lnTo>
                    <a:pt x="597" y="1053"/>
                  </a:lnTo>
                  <a:lnTo>
                    <a:pt x="581" y="999"/>
                  </a:lnTo>
                  <a:lnTo>
                    <a:pt x="560" y="943"/>
                  </a:lnTo>
                  <a:lnTo>
                    <a:pt x="552" y="922"/>
                  </a:lnTo>
                  <a:lnTo>
                    <a:pt x="548" y="914"/>
                  </a:lnTo>
                  <a:lnTo>
                    <a:pt x="545" y="910"/>
                  </a:lnTo>
                  <a:lnTo>
                    <a:pt x="545" y="910"/>
                  </a:lnTo>
                  <a:lnTo>
                    <a:pt x="543" y="904"/>
                  </a:lnTo>
                  <a:lnTo>
                    <a:pt x="540" y="897"/>
                  </a:lnTo>
                  <a:lnTo>
                    <a:pt x="533" y="875"/>
                  </a:lnTo>
                  <a:lnTo>
                    <a:pt x="526" y="848"/>
                  </a:lnTo>
                  <a:lnTo>
                    <a:pt x="521" y="818"/>
                  </a:lnTo>
                  <a:lnTo>
                    <a:pt x="511" y="762"/>
                  </a:lnTo>
                  <a:lnTo>
                    <a:pt x="507" y="734"/>
                  </a:lnTo>
                  <a:lnTo>
                    <a:pt x="507" y="734"/>
                  </a:lnTo>
                  <a:lnTo>
                    <a:pt x="511" y="723"/>
                  </a:lnTo>
                  <a:lnTo>
                    <a:pt x="521" y="701"/>
                  </a:lnTo>
                  <a:lnTo>
                    <a:pt x="530" y="678"/>
                  </a:lnTo>
                  <a:lnTo>
                    <a:pt x="533" y="667"/>
                  </a:lnTo>
                  <a:lnTo>
                    <a:pt x="534" y="658"/>
                  </a:lnTo>
                  <a:lnTo>
                    <a:pt x="534" y="658"/>
                  </a:lnTo>
                  <a:lnTo>
                    <a:pt x="534" y="641"/>
                  </a:lnTo>
                  <a:lnTo>
                    <a:pt x="534" y="626"/>
                  </a:lnTo>
                  <a:lnTo>
                    <a:pt x="534" y="612"/>
                  </a:lnTo>
                  <a:lnTo>
                    <a:pt x="534" y="603"/>
                  </a:lnTo>
                  <a:lnTo>
                    <a:pt x="534" y="603"/>
                  </a:lnTo>
                  <a:lnTo>
                    <a:pt x="529" y="573"/>
                  </a:lnTo>
                  <a:lnTo>
                    <a:pt x="523" y="548"/>
                  </a:lnTo>
                  <a:lnTo>
                    <a:pt x="523" y="548"/>
                  </a:lnTo>
                  <a:lnTo>
                    <a:pt x="517" y="541"/>
                  </a:lnTo>
                  <a:lnTo>
                    <a:pt x="504" y="530"/>
                  </a:lnTo>
                  <a:lnTo>
                    <a:pt x="485" y="515"/>
                  </a:lnTo>
                  <a:lnTo>
                    <a:pt x="469" y="493"/>
                  </a:lnTo>
                  <a:lnTo>
                    <a:pt x="502" y="433"/>
                  </a:lnTo>
                  <a:lnTo>
                    <a:pt x="502" y="433"/>
                  </a:lnTo>
                  <a:lnTo>
                    <a:pt x="508" y="432"/>
                  </a:lnTo>
                  <a:lnTo>
                    <a:pt x="522" y="429"/>
                  </a:lnTo>
                  <a:lnTo>
                    <a:pt x="537" y="423"/>
                  </a:lnTo>
                  <a:lnTo>
                    <a:pt x="543" y="421"/>
                  </a:lnTo>
                  <a:lnTo>
                    <a:pt x="545" y="417"/>
                  </a:lnTo>
                  <a:lnTo>
                    <a:pt x="545" y="417"/>
                  </a:lnTo>
                  <a:lnTo>
                    <a:pt x="548" y="393"/>
                  </a:lnTo>
                  <a:lnTo>
                    <a:pt x="551" y="352"/>
                  </a:lnTo>
                  <a:lnTo>
                    <a:pt x="552" y="311"/>
                  </a:lnTo>
                  <a:lnTo>
                    <a:pt x="552" y="297"/>
                  </a:lnTo>
                  <a:lnTo>
                    <a:pt x="551" y="291"/>
                  </a:lnTo>
                  <a:lnTo>
                    <a:pt x="551" y="291"/>
                  </a:lnTo>
                  <a:lnTo>
                    <a:pt x="534" y="270"/>
                  </a:lnTo>
                  <a:lnTo>
                    <a:pt x="525" y="256"/>
                  </a:lnTo>
                  <a:lnTo>
                    <a:pt x="518" y="247"/>
                  </a:lnTo>
                  <a:lnTo>
                    <a:pt x="518" y="247"/>
                  </a:lnTo>
                  <a:lnTo>
                    <a:pt x="514" y="239"/>
                  </a:lnTo>
                  <a:lnTo>
                    <a:pt x="511" y="229"/>
                  </a:lnTo>
                  <a:lnTo>
                    <a:pt x="510" y="222"/>
                  </a:lnTo>
                  <a:lnTo>
                    <a:pt x="508" y="221"/>
                  </a:lnTo>
                  <a:lnTo>
                    <a:pt x="507" y="219"/>
                  </a:lnTo>
                  <a:lnTo>
                    <a:pt x="507" y="219"/>
                  </a:lnTo>
                  <a:lnTo>
                    <a:pt x="506" y="218"/>
                  </a:lnTo>
                  <a:lnTo>
                    <a:pt x="504" y="217"/>
                  </a:lnTo>
                  <a:lnTo>
                    <a:pt x="502" y="207"/>
                  </a:lnTo>
                  <a:lnTo>
                    <a:pt x="496" y="187"/>
                  </a:lnTo>
                  <a:lnTo>
                    <a:pt x="496" y="187"/>
                  </a:lnTo>
                  <a:lnTo>
                    <a:pt x="495" y="182"/>
                  </a:lnTo>
                  <a:lnTo>
                    <a:pt x="496" y="181"/>
                  </a:lnTo>
                  <a:lnTo>
                    <a:pt x="497" y="178"/>
                  </a:lnTo>
                  <a:lnTo>
                    <a:pt x="497" y="177"/>
                  </a:lnTo>
                  <a:lnTo>
                    <a:pt x="496" y="176"/>
                  </a:lnTo>
                  <a:lnTo>
                    <a:pt x="485" y="165"/>
                  </a:lnTo>
                  <a:lnTo>
                    <a:pt x="485" y="165"/>
                  </a:lnTo>
                  <a:lnTo>
                    <a:pt x="476" y="156"/>
                  </a:lnTo>
                  <a:lnTo>
                    <a:pt x="465" y="148"/>
                  </a:lnTo>
                  <a:lnTo>
                    <a:pt x="441" y="132"/>
                  </a:lnTo>
                  <a:lnTo>
                    <a:pt x="414" y="115"/>
                  </a:lnTo>
                  <a:lnTo>
                    <a:pt x="414" y="132"/>
                  </a:lnTo>
                  <a:lnTo>
                    <a:pt x="376" y="121"/>
                  </a:lnTo>
                  <a:lnTo>
                    <a:pt x="376" y="137"/>
                  </a:lnTo>
                  <a:lnTo>
                    <a:pt x="359" y="132"/>
                  </a:lnTo>
                  <a:lnTo>
                    <a:pt x="354" y="143"/>
                  </a:lnTo>
                  <a:lnTo>
                    <a:pt x="343" y="148"/>
                  </a:lnTo>
                  <a:lnTo>
                    <a:pt x="327" y="176"/>
                  </a:lnTo>
                  <a:lnTo>
                    <a:pt x="327" y="176"/>
                  </a:lnTo>
                  <a:lnTo>
                    <a:pt x="327" y="165"/>
                  </a:lnTo>
                  <a:lnTo>
                    <a:pt x="327" y="161"/>
                  </a:lnTo>
                  <a:lnTo>
                    <a:pt x="325" y="158"/>
                  </a:lnTo>
                  <a:lnTo>
                    <a:pt x="324" y="158"/>
                  </a:lnTo>
                  <a:lnTo>
                    <a:pt x="321" y="159"/>
                  </a:lnTo>
                  <a:lnTo>
                    <a:pt x="321" y="159"/>
                  </a:lnTo>
                  <a:lnTo>
                    <a:pt x="314" y="169"/>
                  </a:lnTo>
                  <a:lnTo>
                    <a:pt x="307" y="182"/>
                  </a:lnTo>
                  <a:lnTo>
                    <a:pt x="302" y="193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8" y="200"/>
                  </a:lnTo>
                  <a:lnTo>
                    <a:pt x="295" y="207"/>
                  </a:lnTo>
                  <a:lnTo>
                    <a:pt x="291" y="215"/>
                  </a:lnTo>
                  <a:lnTo>
                    <a:pt x="288" y="219"/>
                  </a:lnTo>
                  <a:lnTo>
                    <a:pt x="288" y="219"/>
                  </a:lnTo>
                  <a:lnTo>
                    <a:pt x="287" y="222"/>
                  </a:lnTo>
                  <a:lnTo>
                    <a:pt x="286" y="228"/>
                  </a:lnTo>
                  <a:lnTo>
                    <a:pt x="281" y="243"/>
                  </a:lnTo>
                  <a:lnTo>
                    <a:pt x="277" y="269"/>
                  </a:lnTo>
                  <a:lnTo>
                    <a:pt x="277" y="269"/>
                  </a:lnTo>
                  <a:lnTo>
                    <a:pt x="276" y="284"/>
                  </a:lnTo>
                  <a:lnTo>
                    <a:pt x="276" y="296"/>
                  </a:lnTo>
                  <a:lnTo>
                    <a:pt x="277" y="307"/>
                  </a:lnTo>
                  <a:lnTo>
                    <a:pt x="277" y="307"/>
                  </a:lnTo>
                  <a:lnTo>
                    <a:pt x="281" y="321"/>
                  </a:lnTo>
                  <a:lnTo>
                    <a:pt x="287" y="339"/>
                  </a:lnTo>
                  <a:lnTo>
                    <a:pt x="291" y="354"/>
                  </a:lnTo>
                  <a:lnTo>
                    <a:pt x="294" y="362"/>
                  </a:lnTo>
                  <a:lnTo>
                    <a:pt x="294" y="362"/>
                  </a:lnTo>
                  <a:lnTo>
                    <a:pt x="297" y="378"/>
                  </a:lnTo>
                  <a:lnTo>
                    <a:pt x="297" y="388"/>
                  </a:lnTo>
                  <a:lnTo>
                    <a:pt x="295" y="392"/>
                  </a:lnTo>
                  <a:lnTo>
                    <a:pt x="294" y="395"/>
                  </a:lnTo>
                  <a:lnTo>
                    <a:pt x="294" y="395"/>
                  </a:lnTo>
                  <a:lnTo>
                    <a:pt x="292" y="396"/>
                  </a:lnTo>
                  <a:lnTo>
                    <a:pt x="294" y="396"/>
                  </a:lnTo>
                  <a:lnTo>
                    <a:pt x="298" y="393"/>
                  </a:lnTo>
                  <a:lnTo>
                    <a:pt x="305" y="389"/>
                  </a:lnTo>
                  <a:lnTo>
                    <a:pt x="305" y="389"/>
                  </a:lnTo>
                  <a:lnTo>
                    <a:pt x="306" y="391"/>
                  </a:lnTo>
                  <a:lnTo>
                    <a:pt x="307" y="396"/>
                  </a:lnTo>
                  <a:lnTo>
                    <a:pt x="307" y="403"/>
                  </a:lnTo>
                  <a:lnTo>
                    <a:pt x="306" y="407"/>
                  </a:lnTo>
                  <a:lnTo>
                    <a:pt x="305" y="411"/>
                  </a:lnTo>
                  <a:lnTo>
                    <a:pt x="305" y="411"/>
                  </a:lnTo>
                  <a:lnTo>
                    <a:pt x="301" y="421"/>
                  </a:lnTo>
                  <a:lnTo>
                    <a:pt x="295" y="429"/>
                  </a:lnTo>
                  <a:lnTo>
                    <a:pt x="292" y="433"/>
                  </a:lnTo>
                  <a:lnTo>
                    <a:pt x="288" y="436"/>
                  </a:lnTo>
                  <a:lnTo>
                    <a:pt x="283" y="437"/>
                  </a:lnTo>
                  <a:lnTo>
                    <a:pt x="277" y="439"/>
                  </a:lnTo>
                  <a:lnTo>
                    <a:pt x="277" y="439"/>
                  </a:lnTo>
                  <a:lnTo>
                    <a:pt x="250" y="441"/>
                  </a:lnTo>
                  <a:lnTo>
                    <a:pt x="217" y="444"/>
                  </a:lnTo>
                  <a:lnTo>
                    <a:pt x="217" y="444"/>
                  </a:lnTo>
                  <a:lnTo>
                    <a:pt x="164" y="448"/>
                  </a:lnTo>
                  <a:lnTo>
                    <a:pt x="139" y="451"/>
                  </a:lnTo>
                  <a:lnTo>
                    <a:pt x="133" y="451"/>
                  </a:lnTo>
                  <a:lnTo>
                    <a:pt x="130" y="449"/>
                  </a:lnTo>
                  <a:lnTo>
                    <a:pt x="130" y="449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24" y="185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43" y="167"/>
                  </a:lnTo>
                  <a:lnTo>
                    <a:pt x="247" y="162"/>
                  </a:lnTo>
                  <a:lnTo>
                    <a:pt x="251" y="156"/>
                  </a:lnTo>
                  <a:lnTo>
                    <a:pt x="256" y="148"/>
                  </a:lnTo>
                  <a:lnTo>
                    <a:pt x="256" y="148"/>
                  </a:lnTo>
                  <a:lnTo>
                    <a:pt x="258" y="139"/>
                  </a:lnTo>
                  <a:lnTo>
                    <a:pt x="260" y="130"/>
                  </a:lnTo>
                  <a:lnTo>
                    <a:pt x="261" y="121"/>
                  </a:lnTo>
                  <a:lnTo>
                    <a:pt x="277" y="104"/>
                  </a:lnTo>
                  <a:lnTo>
                    <a:pt x="277" y="104"/>
                  </a:lnTo>
                  <a:lnTo>
                    <a:pt x="280" y="103"/>
                  </a:lnTo>
                  <a:lnTo>
                    <a:pt x="284" y="102"/>
                  </a:lnTo>
                  <a:lnTo>
                    <a:pt x="286" y="100"/>
                  </a:lnTo>
                  <a:lnTo>
                    <a:pt x="287" y="98"/>
                  </a:lnTo>
                  <a:lnTo>
                    <a:pt x="288" y="93"/>
                  </a:lnTo>
                  <a:lnTo>
                    <a:pt x="288" y="88"/>
                  </a:lnTo>
                  <a:lnTo>
                    <a:pt x="288" y="88"/>
                  </a:lnTo>
                  <a:lnTo>
                    <a:pt x="287" y="67"/>
                  </a:lnTo>
                  <a:lnTo>
                    <a:pt x="286" y="61"/>
                  </a:lnTo>
                  <a:lnTo>
                    <a:pt x="283" y="55"/>
                  </a:lnTo>
                  <a:lnTo>
                    <a:pt x="283" y="55"/>
                  </a:lnTo>
                  <a:lnTo>
                    <a:pt x="277" y="50"/>
                  </a:lnTo>
                  <a:lnTo>
                    <a:pt x="271" y="44"/>
                  </a:lnTo>
                  <a:lnTo>
                    <a:pt x="261" y="39"/>
                  </a:lnTo>
                  <a:lnTo>
                    <a:pt x="256" y="22"/>
                  </a:lnTo>
                  <a:lnTo>
                    <a:pt x="256" y="22"/>
                  </a:lnTo>
                  <a:lnTo>
                    <a:pt x="261" y="22"/>
                  </a:lnTo>
                  <a:lnTo>
                    <a:pt x="264" y="21"/>
                  </a:lnTo>
                  <a:lnTo>
                    <a:pt x="265" y="19"/>
                  </a:lnTo>
                  <a:lnTo>
                    <a:pt x="266" y="17"/>
                  </a:lnTo>
                  <a:lnTo>
                    <a:pt x="266" y="17"/>
                  </a:lnTo>
                  <a:lnTo>
                    <a:pt x="266" y="14"/>
                  </a:lnTo>
                  <a:lnTo>
                    <a:pt x="265" y="13"/>
                  </a:lnTo>
                  <a:lnTo>
                    <a:pt x="261" y="9"/>
                  </a:lnTo>
                  <a:lnTo>
                    <a:pt x="256" y="6"/>
                  </a:lnTo>
                  <a:lnTo>
                    <a:pt x="256" y="6"/>
                  </a:lnTo>
                  <a:close/>
                  <a:moveTo>
                    <a:pt x="469" y="904"/>
                  </a:moveTo>
                  <a:lnTo>
                    <a:pt x="469" y="904"/>
                  </a:lnTo>
                  <a:lnTo>
                    <a:pt x="523" y="997"/>
                  </a:lnTo>
                  <a:lnTo>
                    <a:pt x="523" y="997"/>
                  </a:lnTo>
                  <a:lnTo>
                    <a:pt x="522" y="1011"/>
                  </a:lnTo>
                  <a:lnTo>
                    <a:pt x="522" y="1025"/>
                  </a:lnTo>
                  <a:lnTo>
                    <a:pt x="523" y="1041"/>
                  </a:lnTo>
                  <a:lnTo>
                    <a:pt x="523" y="1041"/>
                  </a:lnTo>
                  <a:lnTo>
                    <a:pt x="527" y="1058"/>
                  </a:lnTo>
                  <a:lnTo>
                    <a:pt x="533" y="1071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3" y="1088"/>
                  </a:lnTo>
                  <a:lnTo>
                    <a:pt x="545" y="1090"/>
                  </a:lnTo>
                  <a:lnTo>
                    <a:pt x="545" y="1096"/>
                  </a:lnTo>
                  <a:lnTo>
                    <a:pt x="545" y="1096"/>
                  </a:lnTo>
                  <a:lnTo>
                    <a:pt x="547" y="1100"/>
                  </a:lnTo>
                  <a:lnTo>
                    <a:pt x="549" y="1105"/>
                  </a:lnTo>
                  <a:lnTo>
                    <a:pt x="558" y="1119"/>
                  </a:lnTo>
                  <a:lnTo>
                    <a:pt x="559" y="1123"/>
                  </a:lnTo>
                  <a:lnTo>
                    <a:pt x="559" y="1125"/>
                  </a:lnTo>
                  <a:lnTo>
                    <a:pt x="559" y="1126"/>
                  </a:lnTo>
                  <a:lnTo>
                    <a:pt x="555" y="1123"/>
                  </a:lnTo>
                  <a:lnTo>
                    <a:pt x="545" y="1118"/>
                  </a:lnTo>
                  <a:lnTo>
                    <a:pt x="545" y="1118"/>
                  </a:lnTo>
                  <a:lnTo>
                    <a:pt x="518" y="1100"/>
                  </a:lnTo>
                  <a:lnTo>
                    <a:pt x="489" y="1081"/>
                  </a:lnTo>
                  <a:lnTo>
                    <a:pt x="452" y="1058"/>
                  </a:lnTo>
                  <a:lnTo>
                    <a:pt x="452" y="1058"/>
                  </a:lnTo>
                  <a:lnTo>
                    <a:pt x="450" y="1055"/>
                  </a:lnTo>
                  <a:lnTo>
                    <a:pt x="445" y="1049"/>
                  </a:lnTo>
                  <a:lnTo>
                    <a:pt x="439" y="1034"/>
                  </a:lnTo>
                  <a:lnTo>
                    <a:pt x="432" y="1021"/>
                  </a:lnTo>
                  <a:lnTo>
                    <a:pt x="430" y="1014"/>
                  </a:lnTo>
                  <a:lnTo>
                    <a:pt x="430" y="1014"/>
                  </a:lnTo>
                  <a:lnTo>
                    <a:pt x="444" y="936"/>
                  </a:lnTo>
                  <a:lnTo>
                    <a:pt x="458" y="860"/>
                  </a:lnTo>
                  <a:lnTo>
                    <a:pt x="458" y="860"/>
                  </a:lnTo>
                  <a:lnTo>
                    <a:pt x="462" y="880"/>
                  </a:lnTo>
                  <a:lnTo>
                    <a:pt x="466" y="895"/>
                  </a:lnTo>
                  <a:lnTo>
                    <a:pt x="469" y="904"/>
                  </a:lnTo>
                  <a:lnTo>
                    <a:pt x="469" y="9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956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ゲームプレイのシルエット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75D3101E-C52C-B96D-1CE4-258032B743E7}"/>
              </a:ext>
            </a:extLst>
          </p:cNvPr>
          <p:cNvSpPr>
            <a:spLocks noEditPoints="1"/>
          </p:cNvSpPr>
          <p:nvPr/>
        </p:nvSpPr>
        <p:spPr bwMode="auto">
          <a:xfrm>
            <a:off x="1359110" y="1095530"/>
            <a:ext cx="1467252" cy="2277772"/>
          </a:xfrm>
          <a:custGeom>
            <a:avLst/>
            <a:gdLst>
              <a:gd name="T0" fmla="*/ 427 w 706"/>
              <a:gd name="T1" fmla="*/ 39 h 1096"/>
              <a:gd name="T2" fmla="*/ 421 w 706"/>
              <a:gd name="T3" fmla="*/ 28 h 1096"/>
              <a:gd name="T4" fmla="*/ 361 w 706"/>
              <a:gd name="T5" fmla="*/ 0 h 1096"/>
              <a:gd name="T6" fmla="*/ 333 w 706"/>
              <a:gd name="T7" fmla="*/ 11 h 1096"/>
              <a:gd name="T8" fmla="*/ 307 w 706"/>
              <a:gd name="T9" fmla="*/ 0 h 1096"/>
              <a:gd name="T10" fmla="*/ 259 w 706"/>
              <a:gd name="T11" fmla="*/ 3 h 1096"/>
              <a:gd name="T12" fmla="*/ 186 w 706"/>
              <a:gd name="T13" fmla="*/ 55 h 1096"/>
              <a:gd name="T14" fmla="*/ 164 w 706"/>
              <a:gd name="T15" fmla="*/ 107 h 1096"/>
              <a:gd name="T16" fmla="*/ 181 w 706"/>
              <a:gd name="T17" fmla="*/ 176 h 1096"/>
              <a:gd name="T18" fmla="*/ 203 w 706"/>
              <a:gd name="T19" fmla="*/ 225 h 1096"/>
              <a:gd name="T20" fmla="*/ 210 w 706"/>
              <a:gd name="T21" fmla="*/ 286 h 1096"/>
              <a:gd name="T22" fmla="*/ 181 w 706"/>
              <a:gd name="T23" fmla="*/ 307 h 1096"/>
              <a:gd name="T24" fmla="*/ 92 w 706"/>
              <a:gd name="T25" fmla="*/ 381 h 1096"/>
              <a:gd name="T26" fmla="*/ 56 w 706"/>
              <a:gd name="T27" fmla="*/ 543 h 1096"/>
              <a:gd name="T28" fmla="*/ 36 w 706"/>
              <a:gd name="T29" fmla="*/ 762 h 1096"/>
              <a:gd name="T30" fmla="*/ 0 w 706"/>
              <a:gd name="T31" fmla="*/ 970 h 1096"/>
              <a:gd name="T32" fmla="*/ 33 w 706"/>
              <a:gd name="T33" fmla="*/ 983 h 1096"/>
              <a:gd name="T34" fmla="*/ 61 w 706"/>
              <a:gd name="T35" fmla="*/ 1052 h 1096"/>
              <a:gd name="T36" fmla="*/ 148 w 706"/>
              <a:gd name="T37" fmla="*/ 1079 h 1096"/>
              <a:gd name="T38" fmla="*/ 285 w 706"/>
              <a:gd name="T39" fmla="*/ 1083 h 1096"/>
              <a:gd name="T40" fmla="*/ 333 w 706"/>
              <a:gd name="T41" fmla="*/ 1068 h 1096"/>
              <a:gd name="T42" fmla="*/ 376 w 706"/>
              <a:gd name="T43" fmla="*/ 1068 h 1096"/>
              <a:gd name="T44" fmla="*/ 432 w 706"/>
              <a:gd name="T45" fmla="*/ 1079 h 1096"/>
              <a:gd name="T46" fmla="*/ 507 w 706"/>
              <a:gd name="T47" fmla="*/ 1096 h 1096"/>
              <a:gd name="T48" fmla="*/ 550 w 706"/>
              <a:gd name="T49" fmla="*/ 1068 h 1096"/>
              <a:gd name="T50" fmla="*/ 551 w 706"/>
              <a:gd name="T51" fmla="*/ 1038 h 1096"/>
              <a:gd name="T52" fmla="*/ 579 w 706"/>
              <a:gd name="T53" fmla="*/ 1019 h 1096"/>
              <a:gd name="T54" fmla="*/ 605 w 706"/>
              <a:gd name="T55" fmla="*/ 996 h 1096"/>
              <a:gd name="T56" fmla="*/ 635 w 706"/>
              <a:gd name="T57" fmla="*/ 953 h 1096"/>
              <a:gd name="T58" fmla="*/ 678 w 706"/>
              <a:gd name="T59" fmla="*/ 937 h 1096"/>
              <a:gd name="T60" fmla="*/ 706 w 706"/>
              <a:gd name="T61" fmla="*/ 910 h 1096"/>
              <a:gd name="T62" fmla="*/ 673 w 706"/>
              <a:gd name="T63" fmla="*/ 882 h 1096"/>
              <a:gd name="T64" fmla="*/ 635 w 706"/>
              <a:gd name="T65" fmla="*/ 867 h 1096"/>
              <a:gd name="T66" fmla="*/ 689 w 706"/>
              <a:gd name="T67" fmla="*/ 794 h 1096"/>
              <a:gd name="T68" fmla="*/ 678 w 706"/>
              <a:gd name="T69" fmla="*/ 679 h 1096"/>
              <a:gd name="T70" fmla="*/ 641 w 706"/>
              <a:gd name="T71" fmla="*/ 667 h 1096"/>
              <a:gd name="T72" fmla="*/ 618 w 706"/>
              <a:gd name="T73" fmla="*/ 658 h 1096"/>
              <a:gd name="T74" fmla="*/ 624 w 706"/>
              <a:gd name="T75" fmla="*/ 636 h 1096"/>
              <a:gd name="T76" fmla="*/ 658 w 706"/>
              <a:gd name="T77" fmla="*/ 629 h 1096"/>
              <a:gd name="T78" fmla="*/ 640 w 706"/>
              <a:gd name="T79" fmla="*/ 614 h 1096"/>
              <a:gd name="T80" fmla="*/ 671 w 706"/>
              <a:gd name="T81" fmla="*/ 601 h 1096"/>
              <a:gd name="T82" fmla="*/ 646 w 706"/>
              <a:gd name="T83" fmla="*/ 559 h 1096"/>
              <a:gd name="T84" fmla="*/ 613 w 706"/>
              <a:gd name="T85" fmla="*/ 564 h 1096"/>
              <a:gd name="T86" fmla="*/ 598 w 706"/>
              <a:gd name="T87" fmla="*/ 553 h 1096"/>
              <a:gd name="T88" fmla="*/ 580 w 706"/>
              <a:gd name="T89" fmla="*/ 548 h 1096"/>
              <a:gd name="T90" fmla="*/ 542 w 706"/>
              <a:gd name="T91" fmla="*/ 570 h 1096"/>
              <a:gd name="T92" fmla="*/ 517 w 706"/>
              <a:gd name="T93" fmla="*/ 571 h 1096"/>
              <a:gd name="T94" fmla="*/ 405 w 706"/>
              <a:gd name="T95" fmla="*/ 395 h 1096"/>
              <a:gd name="T96" fmla="*/ 367 w 706"/>
              <a:gd name="T97" fmla="*/ 334 h 1096"/>
              <a:gd name="T98" fmla="*/ 449 w 706"/>
              <a:gd name="T99" fmla="*/ 296 h 1096"/>
              <a:gd name="T100" fmla="*/ 456 w 706"/>
              <a:gd name="T101" fmla="*/ 274 h 1096"/>
              <a:gd name="T102" fmla="*/ 460 w 706"/>
              <a:gd name="T103" fmla="*/ 230 h 1096"/>
              <a:gd name="T104" fmla="*/ 461 w 706"/>
              <a:gd name="T105" fmla="*/ 204 h 1096"/>
              <a:gd name="T106" fmla="*/ 443 w 706"/>
              <a:gd name="T107" fmla="*/ 165 h 1096"/>
              <a:gd name="T108" fmla="*/ 416 w 706"/>
              <a:gd name="T109" fmla="*/ 71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6" h="1096">
                <a:moveTo>
                  <a:pt x="416" y="71"/>
                </a:moveTo>
                <a:lnTo>
                  <a:pt x="416" y="71"/>
                </a:lnTo>
                <a:lnTo>
                  <a:pt x="420" y="56"/>
                </a:lnTo>
                <a:lnTo>
                  <a:pt x="424" y="45"/>
                </a:lnTo>
                <a:lnTo>
                  <a:pt x="427" y="39"/>
                </a:lnTo>
                <a:lnTo>
                  <a:pt x="427" y="39"/>
                </a:lnTo>
                <a:lnTo>
                  <a:pt x="427" y="37"/>
                </a:lnTo>
                <a:lnTo>
                  <a:pt x="427" y="36"/>
                </a:lnTo>
                <a:lnTo>
                  <a:pt x="424" y="33"/>
                </a:lnTo>
                <a:lnTo>
                  <a:pt x="421" y="29"/>
                </a:lnTo>
                <a:lnTo>
                  <a:pt x="421" y="28"/>
                </a:lnTo>
                <a:lnTo>
                  <a:pt x="421" y="28"/>
                </a:lnTo>
                <a:lnTo>
                  <a:pt x="419" y="25"/>
                </a:lnTo>
                <a:lnTo>
                  <a:pt x="413" y="19"/>
                </a:lnTo>
                <a:lnTo>
                  <a:pt x="400" y="11"/>
                </a:lnTo>
                <a:lnTo>
                  <a:pt x="400" y="11"/>
                </a:lnTo>
                <a:lnTo>
                  <a:pt x="361" y="0"/>
                </a:lnTo>
                <a:lnTo>
                  <a:pt x="361" y="0"/>
                </a:lnTo>
                <a:lnTo>
                  <a:pt x="348" y="4"/>
                </a:lnTo>
                <a:lnTo>
                  <a:pt x="338" y="8"/>
                </a:lnTo>
                <a:lnTo>
                  <a:pt x="335" y="10"/>
                </a:lnTo>
                <a:lnTo>
                  <a:pt x="334" y="11"/>
                </a:lnTo>
                <a:lnTo>
                  <a:pt x="334" y="11"/>
                </a:lnTo>
                <a:lnTo>
                  <a:pt x="333" y="11"/>
                </a:lnTo>
                <a:lnTo>
                  <a:pt x="331" y="10"/>
                </a:lnTo>
                <a:lnTo>
                  <a:pt x="323" y="6"/>
                </a:lnTo>
                <a:lnTo>
                  <a:pt x="313" y="2"/>
                </a:lnTo>
                <a:lnTo>
                  <a:pt x="309" y="0"/>
                </a:lnTo>
                <a:lnTo>
                  <a:pt x="307" y="0"/>
                </a:lnTo>
                <a:lnTo>
                  <a:pt x="307" y="0"/>
                </a:lnTo>
                <a:lnTo>
                  <a:pt x="298" y="0"/>
                </a:lnTo>
                <a:lnTo>
                  <a:pt x="287" y="0"/>
                </a:lnTo>
                <a:lnTo>
                  <a:pt x="275" y="0"/>
                </a:lnTo>
                <a:lnTo>
                  <a:pt x="268" y="0"/>
                </a:lnTo>
                <a:lnTo>
                  <a:pt x="268" y="0"/>
                </a:lnTo>
                <a:lnTo>
                  <a:pt x="259" y="3"/>
                </a:lnTo>
                <a:lnTo>
                  <a:pt x="249" y="6"/>
                </a:lnTo>
                <a:lnTo>
                  <a:pt x="240" y="11"/>
                </a:lnTo>
                <a:lnTo>
                  <a:pt x="227" y="18"/>
                </a:lnTo>
                <a:lnTo>
                  <a:pt x="214" y="28"/>
                </a:lnTo>
                <a:lnTo>
                  <a:pt x="200" y="40"/>
                </a:lnTo>
                <a:lnTo>
                  <a:pt x="186" y="55"/>
                </a:lnTo>
                <a:lnTo>
                  <a:pt x="186" y="55"/>
                </a:lnTo>
                <a:lnTo>
                  <a:pt x="179" y="63"/>
                </a:lnTo>
                <a:lnTo>
                  <a:pt x="175" y="73"/>
                </a:lnTo>
                <a:lnTo>
                  <a:pt x="171" y="81"/>
                </a:lnTo>
                <a:lnTo>
                  <a:pt x="169" y="91"/>
                </a:lnTo>
                <a:lnTo>
                  <a:pt x="164" y="107"/>
                </a:lnTo>
                <a:lnTo>
                  <a:pt x="164" y="122"/>
                </a:lnTo>
                <a:lnTo>
                  <a:pt x="166" y="134"/>
                </a:lnTo>
                <a:lnTo>
                  <a:pt x="167" y="145"/>
                </a:lnTo>
                <a:lnTo>
                  <a:pt x="170" y="154"/>
                </a:lnTo>
                <a:lnTo>
                  <a:pt x="181" y="176"/>
                </a:lnTo>
                <a:lnTo>
                  <a:pt x="181" y="176"/>
                </a:lnTo>
                <a:lnTo>
                  <a:pt x="177" y="197"/>
                </a:lnTo>
                <a:lnTo>
                  <a:pt x="175" y="212"/>
                </a:lnTo>
                <a:lnTo>
                  <a:pt x="175" y="218"/>
                </a:lnTo>
                <a:lnTo>
                  <a:pt x="175" y="219"/>
                </a:lnTo>
                <a:lnTo>
                  <a:pt x="175" y="219"/>
                </a:lnTo>
                <a:lnTo>
                  <a:pt x="203" y="225"/>
                </a:lnTo>
                <a:lnTo>
                  <a:pt x="203" y="247"/>
                </a:lnTo>
                <a:lnTo>
                  <a:pt x="219" y="236"/>
                </a:lnTo>
                <a:lnTo>
                  <a:pt x="219" y="236"/>
                </a:lnTo>
                <a:lnTo>
                  <a:pt x="216" y="260"/>
                </a:lnTo>
                <a:lnTo>
                  <a:pt x="212" y="280"/>
                </a:lnTo>
                <a:lnTo>
                  <a:pt x="210" y="286"/>
                </a:lnTo>
                <a:lnTo>
                  <a:pt x="208" y="291"/>
                </a:lnTo>
                <a:lnTo>
                  <a:pt x="208" y="291"/>
                </a:lnTo>
                <a:lnTo>
                  <a:pt x="201" y="296"/>
                </a:lnTo>
                <a:lnTo>
                  <a:pt x="193" y="301"/>
                </a:lnTo>
                <a:lnTo>
                  <a:pt x="181" y="307"/>
                </a:lnTo>
                <a:lnTo>
                  <a:pt x="181" y="307"/>
                </a:lnTo>
                <a:lnTo>
                  <a:pt x="154" y="328"/>
                </a:lnTo>
                <a:lnTo>
                  <a:pt x="126" y="348"/>
                </a:lnTo>
                <a:lnTo>
                  <a:pt x="99" y="373"/>
                </a:lnTo>
                <a:lnTo>
                  <a:pt x="99" y="373"/>
                </a:lnTo>
                <a:lnTo>
                  <a:pt x="96" y="377"/>
                </a:lnTo>
                <a:lnTo>
                  <a:pt x="92" y="381"/>
                </a:lnTo>
                <a:lnTo>
                  <a:pt x="87" y="395"/>
                </a:lnTo>
                <a:lnTo>
                  <a:pt x="80" y="414"/>
                </a:lnTo>
                <a:lnTo>
                  <a:pt x="74" y="434"/>
                </a:lnTo>
                <a:lnTo>
                  <a:pt x="69" y="459"/>
                </a:lnTo>
                <a:lnTo>
                  <a:pt x="65" y="485"/>
                </a:lnTo>
                <a:lnTo>
                  <a:pt x="56" y="543"/>
                </a:lnTo>
                <a:lnTo>
                  <a:pt x="50" y="601"/>
                </a:lnTo>
                <a:lnTo>
                  <a:pt x="44" y="658"/>
                </a:lnTo>
                <a:lnTo>
                  <a:pt x="40" y="703"/>
                </a:lnTo>
                <a:lnTo>
                  <a:pt x="39" y="734"/>
                </a:lnTo>
                <a:lnTo>
                  <a:pt x="39" y="734"/>
                </a:lnTo>
                <a:lnTo>
                  <a:pt x="36" y="762"/>
                </a:lnTo>
                <a:lnTo>
                  <a:pt x="32" y="796"/>
                </a:lnTo>
                <a:lnTo>
                  <a:pt x="18" y="873"/>
                </a:lnTo>
                <a:lnTo>
                  <a:pt x="6" y="940"/>
                </a:lnTo>
                <a:lnTo>
                  <a:pt x="2" y="960"/>
                </a:lnTo>
                <a:lnTo>
                  <a:pt x="0" y="970"/>
                </a:lnTo>
                <a:lnTo>
                  <a:pt x="0" y="970"/>
                </a:lnTo>
                <a:lnTo>
                  <a:pt x="2" y="971"/>
                </a:lnTo>
                <a:lnTo>
                  <a:pt x="6" y="973"/>
                </a:lnTo>
                <a:lnTo>
                  <a:pt x="17" y="974"/>
                </a:lnTo>
                <a:lnTo>
                  <a:pt x="33" y="975"/>
                </a:lnTo>
                <a:lnTo>
                  <a:pt x="33" y="975"/>
                </a:lnTo>
                <a:lnTo>
                  <a:pt x="33" y="983"/>
                </a:lnTo>
                <a:lnTo>
                  <a:pt x="37" y="1005"/>
                </a:lnTo>
                <a:lnTo>
                  <a:pt x="40" y="1018"/>
                </a:lnTo>
                <a:lnTo>
                  <a:pt x="44" y="1030"/>
                </a:lnTo>
                <a:lnTo>
                  <a:pt x="51" y="1042"/>
                </a:lnTo>
                <a:lnTo>
                  <a:pt x="55" y="1048"/>
                </a:lnTo>
                <a:lnTo>
                  <a:pt x="61" y="1052"/>
                </a:lnTo>
                <a:lnTo>
                  <a:pt x="61" y="1052"/>
                </a:lnTo>
                <a:lnTo>
                  <a:pt x="67" y="1056"/>
                </a:lnTo>
                <a:lnTo>
                  <a:pt x="74" y="1060"/>
                </a:lnTo>
                <a:lnTo>
                  <a:pt x="96" y="1067"/>
                </a:lnTo>
                <a:lnTo>
                  <a:pt x="121" y="1074"/>
                </a:lnTo>
                <a:lnTo>
                  <a:pt x="148" y="1079"/>
                </a:lnTo>
                <a:lnTo>
                  <a:pt x="201" y="1086"/>
                </a:lnTo>
                <a:lnTo>
                  <a:pt x="236" y="1090"/>
                </a:lnTo>
                <a:lnTo>
                  <a:pt x="236" y="1090"/>
                </a:lnTo>
                <a:lnTo>
                  <a:pt x="246" y="1090"/>
                </a:lnTo>
                <a:lnTo>
                  <a:pt x="259" y="1089"/>
                </a:lnTo>
                <a:lnTo>
                  <a:pt x="285" y="1083"/>
                </a:lnTo>
                <a:lnTo>
                  <a:pt x="307" y="1078"/>
                </a:lnTo>
                <a:lnTo>
                  <a:pt x="318" y="1074"/>
                </a:lnTo>
                <a:lnTo>
                  <a:pt x="318" y="1074"/>
                </a:lnTo>
                <a:lnTo>
                  <a:pt x="326" y="1068"/>
                </a:lnTo>
                <a:lnTo>
                  <a:pt x="331" y="1067"/>
                </a:lnTo>
                <a:lnTo>
                  <a:pt x="333" y="1068"/>
                </a:lnTo>
                <a:lnTo>
                  <a:pt x="334" y="1068"/>
                </a:lnTo>
                <a:lnTo>
                  <a:pt x="334" y="1068"/>
                </a:lnTo>
                <a:lnTo>
                  <a:pt x="337" y="1070"/>
                </a:lnTo>
                <a:lnTo>
                  <a:pt x="342" y="1070"/>
                </a:lnTo>
                <a:lnTo>
                  <a:pt x="357" y="1068"/>
                </a:lnTo>
                <a:lnTo>
                  <a:pt x="376" y="1068"/>
                </a:lnTo>
                <a:lnTo>
                  <a:pt x="389" y="1068"/>
                </a:lnTo>
                <a:lnTo>
                  <a:pt x="389" y="1068"/>
                </a:lnTo>
                <a:lnTo>
                  <a:pt x="398" y="1070"/>
                </a:lnTo>
                <a:lnTo>
                  <a:pt x="409" y="1074"/>
                </a:lnTo>
                <a:lnTo>
                  <a:pt x="432" y="1079"/>
                </a:lnTo>
                <a:lnTo>
                  <a:pt x="432" y="1079"/>
                </a:lnTo>
                <a:lnTo>
                  <a:pt x="445" y="1082"/>
                </a:lnTo>
                <a:lnTo>
                  <a:pt x="460" y="1088"/>
                </a:lnTo>
                <a:lnTo>
                  <a:pt x="477" y="1093"/>
                </a:lnTo>
                <a:lnTo>
                  <a:pt x="498" y="1096"/>
                </a:lnTo>
                <a:lnTo>
                  <a:pt x="498" y="1096"/>
                </a:lnTo>
                <a:lnTo>
                  <a:pt x="507" y="1096"/>
                </a:lnTo>
                <a:lnTo>
                  <a:pt x="517" y="1094"/>
                </a:lnTo>
                <a:lnTo>
                  <a:pt x="525" y="1090"/>
                </a:lnTo>
                <a:lnTo>
                  <a:pt x="533" y="1086"/>
                </a:lnTo>
                <a:lnTo>
                  <a:pt x="539" y="1081"/>
                </a:lnTo>
                <a:lnTo>
                  <a:pt x="544" y="1075"/>
                </a:lnTo>
                <a:lnTo>
                  <a:pt x="550" y="1068"/>
                </a:lnTo>
                <a:lnTo>
                  <a:pt x="553" y="1063"/>
                </a:lnTo>
                <a:lnTo>
                  <a:pt x="553" y="1063"/>
                </a:lnTo>
                <a:lnTo>
                  <a:pt x="554" y="1057"/>
                </a:lnTo>
                <a:lnTo>
                  <a:pt x="554" y="1051"/>
                </a:lnTo>
                <a:lnTo>
                  <a:pt x="553" y="1045"/>
                </a:lnTo>
                <a:lnTo>
                  <a:pt x="551" y="1038"/>
                </a:lnTo>
                <a:lnTo>
                  <a:pt x="547" y="1029"/>
                </a:lnTo>
                <a:lnTo>
                  <a:pt x="547" y="1026"/>
                </a:lnTo>
                <a:lnTo>
                  <a:pt x="547" y="1025"/>
                </a:lnTo>
                <a:lnTo>
                  <a:pt x="547" y="1025"/>
                </a:lnTo>
                <a:lnTo>
                  <a:pt x="565" y="1022"/>
                </a:lnTo>
                <a:lnTo>
                  <a:pt x="579" y="1019"/>
                </a:lnTo>
                <a:lnTo>
                  <a:pt x="585" y="1016"/>
                </a:lnTo>
                <a:lnTo>
                  <a:pt x="591" y="1014"/>
                </a:lnTo>
                <a:lnTo>
                  <a:pt x="591" y="1014"/>
                </a:lnTo>
                <a:lnTo>
                  <a:pt x="595" y="1009"/>
                </a:lnTo>
                <a:lnTo>
                  <a:pt x="599" y="1005"/>
                </a:lnTo>
                <a:lnTo>
                  <a:pt x="605" y="996"/>
                </a:lnTo>
                <a:lnTo>
                  <a:pt x="613" y="975"/>
                </a:lnTo>
                <a:lnTo>
                  <a:pt x="613" y="975"/>
                </a:lnTo>
                <a:lnTo>
                  <a:pt x="617" y="967"/>
                </a:lnTo>
                <a:lnTo>
                  <a:pt x="622" y="962"/>
                </a:lnTo>
                <a:lnTo>
                  <a:pt x="628" y="957"/>
                </a:lnTo>
                <a:lnTo>
                  <a:pt x="635" y="953"/>
                </a:lnTo>
                <a:lnTo>
                  <a:pt x="635" y="953"/>
                </a:lnTo>
                <a:lnTo>
                  <a:pt x="644" y="949"/>
                </a:lnTo>
                <a:lnTo>
                  <a:pt x="655" y="947"/>
                </a:lnTo>
                <a:lnTo>
                  <a:pt x="666" y="942"/>
                </a:lnTo>
                <a:lnTo>
                  <a:pt x="678" y="937"/>
                </a:lnTo>
                <a:lnTo>
                  <a:pt x="678" y="937"/>
                </a:lnTo>
                <a:lnTo>
                  <a:pt x="689" y="931"/>
                </a:lnTo>
                <a:lnTo>
                  <a:pt x="699" y="925"/>
                </a:lnTo>
                <a:lnTo>
                  <a:pt x="702" y="922"/>
                </a:lnTo>
                <a:lnTo>
                  <a:pt x="704" y="918"/>
                </a:lnTo>
                <a:lnTo>
                  <a:pt x="706" y="914"/>
                </a:lnTo>
                <a:lnTo>
                  <a:pt x="706" y="910"/>
                </a:lnTo>
                <a:lnTo>
                  <a:pt x="706" y="910"/>
                </a:lnTo>
                <a:lnTo>
                  <a:pt x="703" y="900"/>
                </a:lnTo>
                <a:lnTo>
                  <a:pt x="700" y="897"/>
                </a:lnTo>
                <a:lnTo>
                  <a:pt x="696" y="893"/>
                </a:lnTo>
                <a:lnTo>
                  <a:pt x="687" y="888"/>
                </a:lnTo>
                <a:lnTo>
                  <a:pt x="673" y="882"/>
                </a:lnTo>
                <a:lnTo>
                  <a:pt x="673" y="882"/>
                </a:lnTo>
                <a:lnTo>
                  <a:pt x="656" y="878"/>
                </a:lnTo>
                <a:lnTo>
                  <a:pt x="640" y="877"/>
                </a:lnTo>
                <a:lnTo>
                  <a:pt x="624" y="877"/>
                </a:lnTo>
                <a:lnTo>
                  <a:pt x="624" y="877"/>
                </a:lnTo>
                <a:lnTo>
                  <a:pt x="635" y="867"/>
                </a:lnTo>
                <a:lnTo>
                  <a:pt x="656" y="845"/>
                </a:lnTo>
                <a:lnTo>
                  <a:pt x="669" y="831"/>
                </a:lnTo>
                <a:lnTo>
                  <a:pt x="680" y="818"/>
                </a:lnTo>
                <a:lnTo>
                  <a:pt x="687" y="805"/>
                </a:lnTo>
                <a:lnTo>
                  <a:pt x="688" y="800"/>
                </a:lnTo>
                <a:lnTo>
                  <a:pt x="689" y="794"/>
                </a:lnTo>
                <a:lnTo>
                  <a:pt x="689" y="794"/>
                </a:lnTo>
                <a:lnTo>
                  <a:pt x="688" y="768"/>
                </a:lnTo>
                <a:lnTo>
                  <a:pt x="687" y="734"/>
                </a:lnTo>
                <a:lnTo>
                  <a:pt x="682" y="701"/>
                </a:lnTo>
                <a:lnTo>
                  <a:pt x="678" y="679"/>
                </a:lnTo>
                <a:lnTo>
                  <a:pt x="678" y="679"/>
                </a:lnTo>
                <a:lnTo>
                  <a:pt x="677" y="677"/>
                </a:lnTo>
                <a:lnTo>
                  <a:pt x="674" y="674"/>
                </a:lnTo>
                <a:lnTo>
                  <a:pt x="670" y="671"/>
                </a:lnTo>
                <a:lnTo>
                  <a:pt x="665" y="670"/>
                </a:lnTo>
                <a:lnTo>
                  <a:pt x="654" y="667"/>
                </a:lnTo>
                <a:lnTo>
                  <a:pt x="641" y="667"/>
                </a:lnTo>
                <a:lnTo>
                  <a:pt x="618" y="667"/>
                </a:lnTo>
                <a:lnTo>
                  <a:pt x="607" y="669"/>
                </a:lnTo>
                <a:lnTo>
                  <a:pt x="607" y="669"/>
                </a:lnTo>
                <a:lnTo>
                  <a:pt x="613" y="664"/>
                </a:lnTo>
                <a:lnTo>
                  <a:pt x="618" y="658"/>
                </a:lnTo>
                <a:lnTo>
                  <a:pt x="618" y="658"/>
                </a:lnTo>
                <a:lnTo>
                  <a:pt x="620" y="651"/>
                </a:lnTo>
                <a:lnTo>
                  <a:pt x="618" y="641"/>
                </a:lnTo>
                <a:lnTo>
                  <a:pt x="618" y="641"/>
                </a:lnTo>
                <a:lnTo>
                  <a:pt x="618" y="638"/>
                </a:lnTo>
                <a:lnTo>
                  <a:pt x="620" y="637"/>
                </a:lnTo>
                <a:lnTo>
                  <a:pt x="624" y="636"/>
                </a:lnTo>
                <a:lnTo>
                  <a:pt x="632" y="637"/>
                </a:lnTo>
                <a:lnTo>
                  <a:pt x="640" y="636"/>
                </a:lnTo>
                <a:lnTo>
                  <a:pt x="640" y="636"/>
                </a:lnTo>
                <a:lnTo>
                  <a:pt x="648" y="634"/>
                </a:lnTo>
                <a:lnTo>
                  <a:pt x="654" y="632"/>
                </a:lnTo>
                <a:lnTo>
                  <a:pt x="658" y="629"/>
                </a:lnTo>
                <a:lnTo>
                  <a:pt x="662" y="625"/>
                </a:lnTo>
                <a:lnTo>
                  <a:pt x="662" y="625"/>
                </a:lnTo>
                <a:lnTo>
                  <a:pt x="663" y="622"/>
                </a:lnTo>
                <a:lnTo>
                  <a:pt x="662" y="621"/>
                </a:lnTo>
                <a:lnTo>
                  <a:pt x="654" y="616"/>
                </a:lnTo>
                <a:lnTo>
                  <a:pt x="640" y="614"/>
                </a:lnTo>
                <a:lnTo>
                  <a:pt x="651" y="592"/>
                </a:lnTo>
                <a:lnTo>
                  <a:pt x="651" y="592"/>
                </a:lnTo>
                <a:lnTo>
                  <a:pt x="654" y="593"/>
                </a:lnTo>
                <a:lnTo>
                  <a:pt x="662" y="597"/>
                </a:lnTo>
                <a:lnTo>
                  <a:pt x="662" y="597"/>
                </a:lnTo>
                <a:lnTo>
                  <a:pt x="671" y="601"/>
                </a:lnTo>
                <a:lnTo>
                  <a:pt x="678" y="603"/>
                </a:lnTo>
                <a:lnTo>
                  <a:pt x="678" y="603"/>
                </a:lnTo>
                <a:lnTo>
                  <a:pt x="678" y="601"/>
                </a:lnTo>
                <a:lnTo>
                  <a:pt x="676" y="596"/>
                </a:lnTo>
                <a:lnTo>
                  <a:pt x="665" y="582"/>
                </a:lnTo>
                <a:lnTo>
                  <a:pt x="646" y="559"/>
                </a:lnTo>
                <a:lnTo>
                  <a:pt x="646" y="559"/>
                </a:lnTo>
                <a:lnTo>
                  <a:pt x="643" y="559"/>
                </a:lnTo>
                <a:lnTo>
                  <a:pt x="639" y="559"/>
                </a:lnTo>
                <a:lnTo>
                  <a:pt x="628" y="560"/>
                </a:lnTo>
                <a:lnTo>
                  <a:pt x="613" y="564"/>
                </a:lnTo>
                <a:lnTo>
                  <a:pt x="613" y="564"/>
                </a:lnTo>
                <a:lnTo>
                  <a:pt x="611" y="562"/>
                </a:lnTo>
                <a:lnTo>
                  <a:pt x="607" y="553"/>
                </a:lnTo>
                <a:lnTo>
                  <a:pt x="607" y="553"/>
                </a:lnTo>
                <a:lnTo>
                  <a:pt x="606" y="551"/>
                </a:lnTo>
                <a:lnTo>
                  <a:pt x="603" y="551"/>
                </a:lnTo>
                <a:lnTo>
                  <a:pt x="598" y="553"/>
                </a:lnTo>
                <a:lnTo>
                  <a:pt x="591" y="559"/>
                </a:lnTo>
                <a:lnTo>
                  <a:pt x="591" y="559"/>
                </a:lnTo>
                <a:lnTo>
                  <a:pt x="589" y="556"/>
                </a:lnTo>
                <a:lnTo>
                  <a:pt x="585" y="552"/>
                </a:lnTo>
                <a:lnTo>
                  <a:pt x="580" y="548"/>
                </a:lnTo>
                <a:lnTo>
                  <a:pt x="580" y="548"/>
                </a:lnTo>
                <a:lnTo>
                  <a:pt x="576" y="547"/>
                </a:lnTo>
                <a:lnTo>
                  <a:pt x="572" y="547"/>
                </a:lnTo>
                <a:lnTo>
                  <a:pt x="568" y="549"/>
                </a:lnTo>
                <a:lnTo>
                  <a:pt x="562" y="552"/>
                </a:lnTo>
                <a:lnTo>
                  <a:pt x="553" y="562"/>
                </a:lnTo>
                <a:lnTo>
                  <a:pt x="542" y="570"/>
                </a:lnTo>
                <a:lnTo>
                  <a:pt x="542" y="570"/>
                </a:lnTo>
                <a:lnTo>
                  <a:pt x="536" y="573"/>
                </a:lnTo>
                <a:lnTo>
                  <a:pt x="532" y="574"/>
                </a:lnTo>
                <a:lnTo>
                  <a:pt x="527" y="574"/>
                </a:lnTo>
                <a:lnTo>
                  <a:pt x="523" y="574"/>
                </a:lnTo>
                <a:lnTo>
                  <a:pt x="517" y="571"/>
                </a:lnTo>
                <a:lnTo>
                  <a:pt x="514" y="570"/>
                </a:lnTo>
                <a:lnTo>
                  <a:pt x="416" y="559"/>
                </a:lnTo>
                <a:lnTo>
                  <a:pt x="416" y="559"/>
                </a:lnTo>
                <a:lnTo>
                  <a:pt x="412" y="485"/>
                </a:lnTo>
                <a:lnTo>
                  <a:pt x="405" y="395"/>
                </a:lnTo>
                <a:lnTo>
                  <a:pt x="405" y="395"/>
                </a:lnTo>
                <a:lnTo>
                  <a:pt x="402" y="385"/>
                </a:lnTo>
                <a:lnTo>
                  <a:pt x="398" y="375"/>
                </a:lnTo>
                <a:lnTo>
                  <a:pt x="391" y="366"/>
                </a:lnTo>
                <a:lnTo>
                  <a:pt x="384" y="356"/>
                </a:lnTo>
                <a:lnTo>
                  <a:pt x="372" y="340"/>
                </a:lnTo>
                <a:lnTo>
                  <a:pt x="367" y="334"/>
                </a:lnTo>
                <a:lnTo>
                  <a:pt x="383" y="307"/>
                </a:lnTo>
                <a:lnTo>
                  <a:pt x="383" y="307"/>
                </a:lnTo>
                <a:lnTo>
                  <a:pt x="412" y="304"/>
                </a:lnTo>
                <a:lnTo>
                  <a:pt x="434" y="301"/>
                </a:lnTo>
                <a:lnTo>
                  <a:pt x="442" y="299"/>
                </a:lnTo>
                <a:lnTo>
                  <a:pt x="449" y="296"/>
                </a:lnTo>
                <a:lnTo>
                  <a:pt x="449" y="296"/>
                </a:lnTo>
                <a:lnTo>
                  <a:pt x="453" y="293"/>
                </a:lnTo>
                <a:lnTo>
                  <a:pt x="456" y="289"/>
                </a:lnTo>
                <a:lnTo>
                  <a:pt x="456" y="285"/>
                </a:lnTo>
                <a:lnTo>
                  <a:pt x="457" y="281"/>
                </a:lnTo>
                <a:lnTo>
                  <a:pt x="456" y="274"/>
                </a:lnTo>
                <a:lnTo>
                  <a:pt x="454" y="269"/>
                </a:lnTo>
                <a:lnTo>
                  <a:pt x="454" y="269"/>
                </a:lnTo>
                <a:lnTo>
                  <a:pt x="454" y="263"/>
                </a:lnTo>
                <a:lnTo>
                  <a:pt x="454" y="255"/>
                </a:lnTo>
                <a:lnTo>
                  <a:pt x="454" y="247"/>
                </a:lnTo>
                <a:lnTo>
                  <a:pt x="460" y="230"/>
                </a:lnTo>
                <a:lnTo>
                  <a:pt x="460" y="230"/>
                </a:lnTo>
                <a:lnTo>
                  <a:pt x="461" y="223"/>
                </a:lnTo>
                <a:lnTo>
                  <a:pt x="461" y="217"/>
                </a:lnTo>
                <a:lnTo>
                  <a:pt x="460" y="208"/>
                </a:lnTo>
                <a:lnTo>
                  <a:pt x="460" y="208"/>
                </a:lnTo>
                <a:lnTo>
                  <a:pt x="461" y="204"/>
                </a:lnTo>
                <a:lnTo>
                  <a:pt x="461" y="200"/>
                </a:lnTo>
                <a:lnTo>
                  <a:pt x="460" y="197"/>
                </a:lnTo>
                <a:lnTo>
                  <a:pt x="460" y="197"/>
                </a:lnTo>
                <a:lnTo>
                  <a:pt x="456" y="191"/>
                </a:lnTo>
                <a:lnTo>
                  <a:pt x="450" y="180"/>
                </a:lnTo>
                <a:lnTo>
                  <a:pt x="443" y="165"/>
                </a:lnTo>
                <a:lnTo>
                  <a:pt x="443" y="165"/>
                </a:lnTo>
                <a:lnTo>
                  <a:pt x="441" y="147"/>
                </a:lnTo>
                <a:lnTo>
                  <a:pt x="438" y="126"/>
                </a:lnTo>
                <a:lnTo>
                  <a:pt x="438" y="126"/>
                </a:lnTo>
                <a:lnTo>
                  <a:pt x="427" y="96"/>
                </a:lnTo>
                <a:lnTo>
                  <a:pt x="416" y="71"/>
                </a:lnTo>
                <a:lnTo>
                  <a:pt x="416" y="71"/>
                </a:lnTo>
                <a:close/>
                <a:moveTo>
                  <a:pt x="394" y="630"/>
                </a:moveTo>
                <a:lnTo>
                  <a:pt x="443" y="636"/>
                </a:lnTo>
                <a:lnTo>
                  <a:pt x="394" y="669"/>
                </a:lnTo>
                <a:lnTo>
                  <a:pt x="394" y="63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08D70474-F528-067B-D04A-F2B2A3B6C5D4}"/>
              </a:ext>
            </a:extLst>
          </p:cNvPr>
          <p:cNvSpPr>
            <a:spLocks/>
          </p:cNvSpPr>
          <p:nvPr/>
        </p:nvSpPr>
        <p:spPr bwMode="auto">
          <a:xfrm>
            <a:off x="4154031" y="1163831"/>
            <a:ext cx="1691704" cy="2109432"/>
          </a:xfrm>
          <a:custGeom>
            <a:avLst/>
            <a:gdLst>
              <a:gd name="T0" fmla="*/ 699 w 814"/>
              <a:gd name="T1" fmla="*/ 116 h 1015"/>
              <a:gd name="T2" fmla="*/ 718 w 814"/>
              <a:gd name="T3" fmla="*/ 185 h 1015"/>
              <a:gd name="T4" fmla="*/ 716 w 814"/>
              <a:gd name="T5" fmla="*/ 204 h 1015"/>
              <a:gd name="T6" fmla="*/ 687 w 814"/>
              <a:gd name="T7" fmla="*/ 225 h 1015"/>
              <a:gd name="T8" fmla="*/ 695 w 814"/>
              <a:gd name="T9" fmla="*/ 244 h 1015"/>
              <a:gd name="T10" fmla="*/ 721 w 814"/>
              <a:gd name="T11" fmla="*/ 248 h 1015"/>
              <a:gd name="T12" fmla="*/ 721 w 814"/>
              <a:gd name="T13" fmla="*/ 274 h 1015"/>
              <a:gd name="T14" fmla="*/ 716 w 814"/>
              <a:gd name="T15" fmla="*/ 292 h 1015"/>
              <a:gd name="T16" fmla="*/ 667 w 814"/>
              <a:gd name="T17" fmla="*/ 303 h 1015"/>
              <a:gd name="T18" fmla="*/ 634 w 814"/>
              <a:gd name="T19" fmla="*/ 335 h 1015"/>
              <a:gd name="T20" fmla="*/ 601 w 814"/>
              <a:gd name="T21" fmla="*/ 404 h 1015"/>
              <a:gd name="T22" fmla="*/ 591 w 814"/>
              <a:gd name="T23" fmla="*/ 501 h 1015"/>
              <a:gd name="T24" fmla="*/ 606 w 814"/>
              <a:gd name="T25" fmla="*/ 523 h 1015"/>
              <a:gd name="T26" fmla="*/ 672 w 814"/>
              <a:gd name="T27" fmla="*/ 483 h 1015"/>
              <a:gd name="T28" fmla="*/ 694 w 814"/>
              <a:gd name="T29" fmla="*/ 461 h 1015"/>
              <a:gd name="T30" fmla="*/ 716 w 814"/>
              <a:gd name="T31" fmla="*/ 423 h 1015"/>
              <a:gd name="T32" fmla="*/ 721 w 814"/>
              <a:gd name="T33" fmla="*/ 456 h 1015"/>
              <a:gd name="T34" fmla="*/ 749 w 814"/>
              <a:gd name="T35" fmla="*/ 467 h 1015"/>
              <a:gd name="T36" fmla="*/ 805 w 814"/>
              <a:gd name="T37" fmla="*/ 493 h 1015"/>
              <a:gd name="T38" fmla="*/ 807 w 814"/>
              <a:gd name="T39" fmla="*/ 513 h 1015"/>
              <a:gd name="T40" fmla="*/ 784 w 814"/>
              <a:gd name="T41" fmla="*/ 524 h 1015"/>
              <a:gd name="T42" fmla="*/ 765 w 814"/>
              <a:gd name="T43" fmla="*/ 549 h 1015"/>
              <a:gd name="T44" fmla="*/ 746 w 814"/>
              <a:gd name="T45" fmla="*/ 563 h 1015"/>
              <a:gd name="T46" fmla="*/ 706 w 814"/>
              <a:gd name="T47" fmla="*/ 590 h 1015"/>
              <a:gd name="T48" fmla="*/ 657 w 814"/>
              <a:gd name="T49" fmla="*/ 598 h 1015"/>
              <a:gd name="T50" fmla="*/ 627 w 814"/>
              <a:gd name="T51" fmla="*/ 623 h 1015"/>
              <a:gd name="T52" fmla="*/ 658 w 814"/>
              <a:gd name="T53" fmla="*/ 644 h 1015"/>
              <a:gd name="T54" fmla="*/ 657 w 814"/>
              <a:gd name="T55" fmla="*/ 734 h 1015"/>
              <a:gd name="T56" fmla="*/ 634 w 814"/>
              <a:gd name="T57" fmla="*/ 785 h 1015"/>
              <a:gd name="T58" fmla="*/ 621 w 814"/>
              <a:gd name="T59" fmla="*/ 816 h 1015"/>
              <a:gd name="T60" fmla="*/ 653 w 814"/>
              <a:gd name="T61" fmla="*/ 826 h 1015"/>
              <a:gd name="T62" fmla="*/ 650 w 814"/>
              <a:gd name="T63" fmla="*/ 839 h 1015"/>
              <a:gd name="T64" fmla="*/ 583 w 814"/>
              <a:gd name="T65" fmla="*/ 865 h 1015"/>
              <a:gd name="T66" fmla="*/ 576 w 814"/>
              <a:gd name="T67" fmla="*/ 943 h 1015"/>
              <a:gd name="T68" fmla="*/ 537 w 814"/>
              <a:gd name="T69" fmla="*/ 968 h 1015"/>
              <a:gd name="T70" fmla="*/ 479 w 814"/>
              <a:gd name="T71" fmla="*/ 983 h 1015"/>
              <a:gd name="T72" fmla="*/ 453 w 814"/>
              <a:gd name="T73" fmla="*/ 1015 h 1015"/>
              <a:gd name="T74" fmla="*/ 337 w 814"/>
              <a:gd name="T75" fmla="*/ 991 h 1015"/>
              <a:gd name="T76" fmla="*/ 202 w 814"/>
              <a:gd name="T77" fmla="*/ 987 h 1015"/>
              <a:gd name="T78" fmla="*/ 97 w 814"/>
              <a:gd name="T79" fmla="*/ 969 h 1015"/>
              <a:gd name="T80" fmla="*/ 57 w 814"/>
              <a:gd name="T81" fmla="*/ 931 h 1015"/>
              <a:gd name="T82" fmla="*/ 0 w 814"/>
              <a:gd name="T83" fmla="*/ 861 h 1015"/>
              <a:gd name="T84" fmla="*/ 53 w 814"/>
              <a:gd name="T85" fmla="*/ 720 h 1015"/>
              <a:gd name="T86" fmla="*/ 191 w 814"/>
              <a:gd name="T87" fmla="*/ 549 h 1015"/>
              <a:gd name="T88" fmla="*/ 359 w 814"/>
              <a:gd name="T89" fmla="*/ 324 h 1015"/>
              <a:gd name="T90" fmla="*/ 442 w 814"/>
              <a:gd name="T91" fmla="*/ 226 h 1015"/>
              <a:gd name="T92" fmla="*/ 422 w 814"/>
              <a:gd name="T93" fmla="*/ 223 h 1015"/>
              <a:gd name="T94" fmla="*/ 426 w 814"/>
              <a:gd name="T95" fmla="*/ 160 h 1015"/>
              <a:gd name="T96" fmla="*/ 431 w 814"/>
              <a:gd name="T97" fmla="*/ 81 h 1015"/>
              <a:gd name="T98" fmla="*/ 475 w 814"/>
              <a:gd name="T99" fmla="*/ 23 h 1015"/>
              <a:gd name="T100" fmla="*/ 548 w 814"/>
              <a:gd name="T101" fmla="*/ 1 h 1015"/>
              <a:gd name="T102" fmla="*/ 601 w 814"/>
              <a:gd name="T103" fmla="*/ 1 h 1015"/>
              <a:gd name="T104" fmla="*/ 645 w 814"/>
              <a:gd name="T105" fmla="*/ 7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4" h="1015">
                <a:moveTo>
                  <a:pt x="677" y="78"/>
                </a:moveTo>
                <a:lnTo>
                  <a:pt x="677" y="78"/>
                </a:lnTo>
                <a:lnTo>
                  <a:pt x="688" y="93"/>
                </a:lnTo>
                <a:lnTo>
                  <a:pt x="695" y="105"/>
                </a:lnTo>
                <a:lnTo>
                  <a:pt x="698" y="111"/>
                </a:lnTo>
                <a:lnTo>
                  <a:pt x="699" y="116"/>
                </a:lnTo>
                <a:lnTo>
                  <a:pt x="699" y="116"/>
                </a:lnTo>
                <a:lnTo>
                  <a:pt x="705" y="160"/>
                </a:lnTo>
                <a:lnTo>
                  <a:pt x="721" y="177"/>
                </a:lnTo>
                <a:lnTo>
                  <a:pt x="721" y="177"/>
                </a:lnTo>
                <a:lnTo>
                  <a:pt x="721" y="179"/>
                </a:lnTo>
                <a:lnTo>
                  <a:pt x="718" y="185"/>
                </a:lnTo>
                <a:lnTo>
                  <a:pt x="716" y="193"/>
                </a:lnTo>
                <a:lnTo>
                  <a:pt x="716" y="193"/>
                </a:lnTo>
                <a:lnTo>
                  <a:pt x="716" y="198"/>
                </a:lnTo>
                <a:lnTo>
                  <a:pt x="714" y="201"/>
                </a:lnTo>
                <a:lnTo>
                  <a:pt x="716" y="204"/>
                </a:lnTo>
                <a:lnTo>
                  <a:pt x="716" y="204"/>
                </a:lnTo>
                <a:lnTo>
                  <a:pt x="714" y="205"/>
                </a:lnTo>
                <a:lnTo>
                  <a:pt x="710" y="207"/>
                </a:lnTo>
                <a:lnTo>
                  <a:pt x="698" y="212"/>
                </a:lnTo>
                <a:lnTo>
                  <a:pt x="693" y="216"/>
                </a:lnTo>
                <a:lnTo>
                  <a:pt x="688" y="222"/>
                </a:lnTo>
                <a:lnTo>
                  <a:pt x="687" y="225"/>
                </a:lnTo>
                <a:lnTo>
                  <a:pt x="686" y="229"/>
                </a:lnTo>
                <a:lnTo>
                  <a:pt x="687" y="233"/>
                </a:lnTo>
                <a:lnTo>
                  <a:pt x="688" y="237"/>
                </a:lnTo>
                <a:lnTo>
                  <a:pt x="688" y="237"/>
                </a:lnTo>
                <a:lnTo>
                  <a:pt x="691" y="241"/>
                </a:lnTo>
                <a:lnTo>
                  <a:pt x="695" y="244"/>
                </a:lnTo>
                <a:lnTo>
                  <a:pt x="701" y="245"/>
                </a:lnTo>
                <a:lnTo>
                  <a:pt x="706" y="246"/>
                </a:lnTo>
                <a:lnTo>
                  <a:pt x="716" y="246"/>
                </a:lnTo>
                <a:lnTo>
                  <a:pt x="718" y="246"/>
                </a:lnTo>
                <a:lnTo>
                  <a:pt x="721" y="248"/>
                </a:lnTo>
                <a:lnTo>
                  <a:pt x="721" y="248"/>
                </a:lnTo>
                <a:lnTo>
                  <a:pt x="723" y="251"/>
                </a:lnTo>
                <a:lnTo>
                  <a:pt x="723" y="255"/>
                </a:lnTo>
                <a:lnTo>
                  <a:pt x="721" y="259"/>
                </a:lnTo>
                <a:lnTo>
                  <a:pt x="721" y="270"/>
                </a:lnTo>
                <a:lnTo>
                  <a:pt x="721" y="270"/>
                </a:lnTo>
                <a:lnTo>
                  <a:pt x="721" y="274"/>
                </a:lnTo>
                <a:lnTo>
                  <a:pt x="724" y="277"/>
                </a:lnTo>
                <a:lnTo>
                  <a:pt x="727" y="282"/>
                </a:lnTo>
                <a:lnTo>
                  <a:pt x="727" y="285"/>
                </a:lnTo>
                <a:lnTo>
                  <a:pt x="725" y="286"/>
                </a:lnTo>
                <a:lnTo>
                  <a:pt x="723" y="289"/>
                </a:lnTo>
                <a:lnTo>
                  <a:pt x="716" y="292"/>
                </a:lnTo>
                <a:lnTo>
                  <a:pt x="716" y="292"/>
                </a:lnTo>
                <a:lnTo>
                  <a:pt x="701" y="296"/>
                </a:lnTo>
                <a:lnTo>
                  <a:pt x="687" y="298"/>
                </a:lnTo>
                <a:lnTo>
                  <a:pt x="675" y="300"/>
                </a:lnTo>
                <a:lnTo>
                  <a:pt x="667" y="303"/>
                </a:lnTo>
                <a:lnTo>
                  <a:pt x="667" y="303"/>
                </a:lnTo>
                <a:lnTo>
                  <a:pt x="662" y="305"/>
                </a:lnTo>
                <a:lnTo>
                  <a:pt x="658" y="309"/>
                </a:lnTo>
                <a:lnTo>
                  <a:pt x="649" y="319"/>
                </a:lnTo>
                <a:lnTo>
                  <a:pt x="639" y="330"/>
                </a:lnTo>
                <a:lnTo>
                  <a:pt x="634" y="335"/>
                </a:lnTo>
                <a:lnTo>
                  <a:pt x="634" y="335"/>
                </a:lnTo>
                <a:lnTo>
                  <a:pt x="627" y="341"/>
                </a:lnTo>
                <a:lnTo>
                  <a:pt x="619" y="349"/>
                </a:lnTo>
                <a:lnTo>
                  <a:pt x="611" y="359"/>
                </a:lnTo>
                <a:lnTo>
                  <a:pt x="606" y="363"/>
                </a:lnTo>
                <a:lnTo>
                  <a:pt x="606" y="363"/>
                </a:lnTo>
                <a:lnTo>
                  <a:pt x="601" y="404"/>
                </a:lnTo>
                <a:lnTo>
                  <a:pt x="597" y="440"/>
                </a:lnTo>
                <a:lnTo>
                  <a:pt x="595" y="457"/>
                </a:lnTo>
                <a:lnTo>
                  <a:pt x="595" y="472"/>
                </a:lnTo>
                <a:lnTo>
                  <a:pt x="595" y="472"/>
                </a:lnTo>
                <a:lnTo>
                  <a:pt x="594" y="487"/>
                </a:lnTo>
                <a:lnTo>
                  <a:pt x="591" y="501"/>
                </a:lnTo>
                <a:lnTo>
                  <a:pt x="586" y="515"/>
                </a:lnTo>
                <a:lnTo>
                  <a:pt x="579" y="527"/>
                </a:lnTo>
                <a:lnTo>
                  <a:pt x="568" y="548"/>
                </a:lnTo>
                <a:lnTo>
                  <a:pt x="563" y="555"/>
                </a:lnTo>
                <a:lnTo>
                  <a:pt x="563" y="555"/>
                </a:lnTo>
                <a:lnTo>
                  <a:pt x="606" y="523"/>
                </a:lnTo>
                <a:lnTo>
                  <a:pt x="636" y="500"/>
                </a:lnTo>
                <a:lnTo>
                  <a:pt x="650" y="489"/>
                </a:lnTo>
                <a:lnTo>
                  <a:pt x="650" y="489"/>
                </a:lnTo>
                <a:lnTo>
                  <a:pt x="654" y="487"/>
                </a:lnTo>
                <a:lnTo>
                  <a:pt x="661" y="485"/>
                </a:lnTo>
                <a:lnTo>
                  <a:pt x="672" y="483"/>
                </a:lnTo>
                <a:lnTo>
                  <a:pt x="672" y="483"/>
                </a:lnTo>
                <a:lnTo>
                  <a:pt x="676" y="478"/>
                </a:lnTo>
                <a:lnTo>
                  <a:pt x="683" y="472"/>
                </a:lnTo>
                <a:lnTo>
                  <a:pt x="683" y="472"/>
                </a:lnTo>
                <a:lnTo>
                  <a:pt x="687" y="470"/>
                </a:lnTo>
                <a:lnTo>
                  <a:pt x="694" y="461"/>
                </a:lnTo>
                <a:lnTo>
                  <a:pt x="694" y="461"/>
                </a:lnTo>
                <a:lnTo>
                  <a:pt x="699" y="452"/>
                </a:lnTo>
                <a:lnTo>
                  <a:pt x="705" y="438"/>
                </a:lnTo>
                <a:lnTo>
                  <a:pt x="710" y="427"/>
                </a:lnTo>
                <a:lnTo>
                  <a:pt x="713" y="424"/>
                </a:lnTo>
                <a:lnTo>
                  <a:pt x="716" y="423"/>
                </a:lnTo>
                <a:lnTo>
                  <a:pt x="716" y="423"/>
                </a:lnTo>
                <a:lnTo>
                  <a:pt x="718" y="424"/>
                </a:lnTo>
                <a:lnTo>
                  <a:pt x="720" y="429"/>
                </a:lnTo>
                <a:lnTo>
                  <a:pt x="721" y="440"/>
                </a:lnTo>
                <a:lnTo>
                  <a:pt x="721" y="456"/>
                </a:lnTo>
                <a:lnTo>
                  <a:pt x="721" y="456"/>
                </a:lnTo>
                <a:lnTo>
                  <a:pt x="735" y="450"/>
                </a:lnTo>
                <a:lnTo>
                  <a:pt x="744" y="448"/>
                </a:lnTo>
                <a:lnTo>
                  <a:pt x="747" y="449"/>
                </a:lnTo>
                <a:lnTo>
                  <a:pt x="749" y="450"/>
                </a:lnTo>
                <a:lnTo>
                  <a:pt x="749" y="467"/>
                </a:lnTo>
                <a:lnTo>
                  <a:pt x="749" y="467"/>
                </a:lnTo>
                <a:lnTo>
                  <a:pt x="765" y="471"/>
                </a:lnTo>
                <a:lnTo>
                  <a:pt x="777" y="474"/>
                </a:lnTo>
                <a:lnTo>
                  <a:pt x="787" y="478"/>
                </a:lnTo>
                <a:lnTo>
                  <a:pt x="787" y="478"/>
                </a:lnTo>
                <a:lnTo>
                  <a:pt x="795" y="483"/>
                </a:lnTo>
                <a:lnTo>
                  <a:pt x="805" y="493"/>
                </a:lnTo>
                <a:lnTo>
                  <a:pt x="813" y="504"/>
                </a:lnTo>
                <a:lnTo>
                  <a:pt x="814" y="508"/>
                </a:lnTo>
                <a:lnTo>
                  <a:pt x="814" y="511"/>
                </a:lnTo>
                <a:lnTo>
                  <a:pt x="814" y="511"/>
                </a:lnTo>
                <a:lnTo>
                  <a:pt x="811" y="512"/>
                </a:lnTo>
                <a:lnTo>
                  <a:pt x="807" y="513"/>
                </a:lnTo>
                <a:lnTo>
                  <a:pt x="796" y="513"/>
                </a:lnTo>
                <a:lnTo>
                  <a:pt x="781" y="511"/>
                </a:lnTo>
                <a:lnTo>
                  <a:pt x="781" y="511"/>
                </a:lnTo>
                <a:lnTo>
                  <a:pt x="783" y="512"/>
                </a:lnTo>
                <a:lnTo>
                  <a:pt x="784" y="518"/>
                </a:lnTo>
                <a:lnTo>
                  <a:pt x="784" y="524"/>
                </a:lnTo>
                <a:lnTo>
                  <a:pt x="783" y="529"/>
                </a:lnTo>
                <a:lnTo>
                  <a:pt x="781" y="533"/>
                </a:lnTo>
                <a:lnTo>
                  <a:pt x="781" y="533"/>
                </a:lnTo>
                <a:lnTo>
                  <a:pt x="773" y="544"/>
                </a:lnTo>
                <a:lnTo>
                  <a:pt x="770" y="546"/>
                </a:lnTo>
                <a:lnTo>
                  <a:pt x="765" y="549"/>
                </a:lnTo>
                <a:lnTo>
                  <a:pt x="765" y="549"/>
                </a:lnTo>
                <a:lnTo>
                  <a:pt x="755" y="553"/>
                </a:lnTo>
                <a:lnTo>
                  <a:pt x="753" y="556"/>
                </a:lnTo>
                <a:lnTo>
                  <a:pt x="749" y="560"/>
                </a:lnTo>
                <a:lnTo>
                  <a:pt x="749" y="560"/>
                </a:lnTo>
                <a:lnTo>
                  <a:pt x="746" y="563"/>
                </a:lnTo>
                <a:lnTo>
                  <a:pt x="742" y="567"/>
                </a:lnTo>
                <a:lnTo>
                  <a:pt x="732" y="574"/>
                </a:lnTo>
                <a:lnTo>
                  <a:pt x="720" y="581"/>
                </a:lnTo>
                <a:lnTo>
                  <a:pt x="710" y="587"/>
                </a:lnTo>
                <a:lnTo>
                  <a:pt x="710" y="587"/>
                </a:lnTo>
                <a:lnTo>
                  <a:pt x="706" y="590"/>
                </a:lnTo>
                <a:lnTo>
                  <a:pt x="701" y="593"/>
                </a:lnTo>
                <a:lnTo>
                  <a:pt x="690" y="596"/>
                </a:lnTo>
                <a:lnTo>
                  <a:pt x="677" y="597"/>
                </a:lnTo>
                <a:lnTo>
                  <a:pt x="667" y="598"/>
                </a:lnTo>
                <a:lnTo>
                  <a:pt x="667" y="598"/>
                </a:lnTo>
                <a:lnTo>
                  <a:pt x="657" y="598"/>
                </a:lnTo>
                <a:lnTo>
                  <a:pt x="647" y="596"/>
                </a:lnTo>
                <a:lnTo>
                  <a:pt x="639" y="593"/>
                </a:lnTo>
                <a:lnTo>
                  <a:pt x="606" y="620"/>
                </a:lnTo>
                <a:lnTo>
                  <a:pt x="606" y="620"/>
                </a:lnTo>
                <a:lnTo>
                  <a:pt x="613" y="620"/>
                </a:lnTo>
                <a:lnTo>
                  <a:pt x="627" y="623"/>
                </a:lnTo>
                <a:lnTo>
                  <a:pt x="636" y="624"/>
                </a:lnTo>
                <a:lnTo>
                  <a:pt x="645" y="627"/>
                </a:lnTo>
                <a:lnTo>
                  <a:pt x="652" y="631"/>
                </a:lnTo>
                <a:lnTo>
                  <a:pt x="656" y="637"/>
                </a:lnTo>
                <a:lnTo>
                  <a:pt x="656" y="637"/>
                </a:lnTo>
                <a:lnTo>
                  <a:pt x="658" y="644"/>
                </a:lnTo>
                <a:lnTo>
                  <a:pt x="661" y="652"/>
                </a:lnTo>
                <a:lnTo>
                  <a:pt x="664" y="671"/>
                </a:lnTo>
                <a:lnTo>
                  <a:pt x="664" y="693"/>
                </a:lnTo>
                <a:lnTo>
                  <a:pt x="661" y="713"/>
                </a:lnTo>
                <a:lnTo>
                  <a:pt x="661" y="713"/>
                </a:lnTo>
                <a:lnTo>
                  <a:pt x="657" y="734"/>
                </a:lnTo>
                <a:lnTo>
                  <a:pt x="652" y="754"/>
                </a:lnTo>
                <a:lnTo>
                  <a:pt x="647" y="764"/>
                </a:lnTo>
                <a:lnTo>
                  <a:pt x="643" y="772"/>
                </a:lnTo>
                <a:lnTo>
                  <a:pt x="639" y="779"/>
                </a:lnTo>
                <a:lnTo>
                  <a:pt x="634" y="785"/>
                </a:lnTo>
                <a:lnTo>
                  <a:pt x="634" y="785"/>
                </a:lnTo>
                <a:lnTo>
                  <a:pt x="621" y="794"/>
                </a:lnTo>
                <a:lnTo>
                  <a:pt x="609" y="805"/>
                </a:lnTo>
                <a:lnTo>
                  <a:pt x="595" y="817"/>
                </a:lnTo>
                <a:lnTo>
                  <a:pt x="595" y="817"/>
                </a:lnTo>
                <a:lnTo>
                  <a:pt x="604" y="816"/>
                </a:lnTo>
                <a:lnTo>
                  <a:pt x="621" y="816"/>
                </a:lnTo>
                <a:lnTo>
                  <a:pt x="630" y="816"/>
                </a:lnTo>
                <a:lnTo>
                  <a:pt x="639" y="817"/>
                </a:lnTo>
                <a:lnTo>
                  <a:pt x="646" y="820"/>
                </a:lnTo>
                <a:lnTo>
                  <a:pt x="650" y="823"/>
                </a:lnTo>
                <a:lnTo>
                  <a:pt x="650" y="823"/>
                </a:lnTo>
                <a:lnTo>
                  <a:pt x="653" y="826"/>
                </a:lnTo>
                <a:lnTo>
                  <a:pt x="657" y="828"/>
                </a:lnTo>
                <a:lnTo>
                  <a:pt x="665" y="831"/>
                </a:lnTo>
                <a:lnTo>
                  <a:pt x="665" y="833"/>
                </a:lnTo>
                <a:lnTo>
                  <a:pt x="664" y="834"/>
                </a:lnTo>
                <a:lnTo>
                  <a:pt x="650" y="839"/>
                </a:lnTo>
                <a:lnTo>
                  <a:pt x="650" y="839"/>
                </a:lnTo>
                <a:lnTo>
                  <a:pt x="608" y="852"/>
                </a:lnTo>
                <a:lnTo>
                  <a:pt x="593" y="857"/>
                </a:lnTo>
                <a:lnTo>
                  <a:pt x="585" y="861"/>
                </a:lnTo>
                <a:lnTo>
                  <a:pt x="585" y="861"/>
                </a:lnTo>
                <a:lnTo>
                  <a:pt x="583" y="863"/>
                </a:lnTo>
                <a:lnTo>
                  <a:pt x="583" y="865"/>
                </a:lnTo>
                <a:lnTo>
                  <a:pt x="582" y="874"/>
                </a:lnTo>
                <a:lnTo>
                  <a:pt x="583" y="897"/>
                </a:lnTo>
                <a:lnTo>
                  <a:pt x="583" y="911"/>
                </a:lnTo>
                <a:lnTo>
                  <a:pt x="582" y="926"/>
                </a:lnTo>
                <a:lnTo>
                  <a:pt x="579" y="938"/>
                </a:lnTo>
                <a:lnTo>
                  <a:pt x="576" y="943"/>
                </a:lnTo>
                <a:lnTo>
                  <a:pt x="574" y="949"/>
                </a:lnTo>
                <a:lnTo>
                  <a:pt x="574" y="949"/>
                </a:lnTo>
                <a:lnTo>
                  <a:pt x="570" y="953"/>
                </a:lnTo>
                <a:lnTo>
                  <a:pt x="565" y="957"/>
                </a:lnTo>
                <a:lnTo>
                  <a:pt x="552" y="964"/>
                </a:lnTo>
                <a:lnTo>
                  <a:pt x="537" y="968"/>
                </a:lnTo>
                <a:lnTo>
                  <a:pt x="522" y="972"/>
                </a:lnTo>
                <a:lnTo>
                  <a:pt x="494" y="975"/>
                </a:lnTo>
                <a:lnTo>
                  <a:pt x="481" y="976"/>
                </a:lnTo>
                <a:lnTo>
                  <a:pt x="481" y="976"/>
                </a:lnTo>
                <a:lnTo>
                  <a:pt x="479" y="978"/>
                </a:lnTo>
                <a:lnTo>
                  <a:pt x="479" y="983"/>
                </a:lnTo>
                <a:lnTo>
                  <a:pt x="478" y="989"/>
                </a:lnTo>
                <a:lnTo>
                  <a:pt x="475" y="996"/>
                </a:lnTo>
                <a:lnTo>
                  <a:pt x="471" y="1002"/>
                </a:lnTo>
                <a:lnTo>
                  <a:pt x="466" y="1008"/>
                </a:lnTo>
                <a:lnTo>
                  <a:pt x="459" y="1013"/>
                </a:lnTo>
                <a:lnTo>
                  <a:pt x="453" y="1015"/>
                </a:lnTo>
                <a:lnTo>
                  <a:pt x="448" y="1015"/>
                </a:lnTo>
                <a:lnTo>
                  <a:pt x="448" y="1015"/>
                </a:lnTo>
                <a:lnTo>
                  <a:pt x="433" y="1013"/>
                </a:lnTo>
                <a:lnTo>
                  <a:pt x="415" y="1011"/>
                </a:lnTo>
                <a:lnTo>
                  <a:pt x="373" y="1001"/>
                </a:lnTo>
                <a:lnTo>
                  <a:pt x="337" y="991"/>
                </a:lnTo>
                <a:lnTo>
                  <a:pt x="322" y="987"/>
                </a:lnTo>
                <a:lnTo>
                  <a:pt x="322" y="987"/>
                </a:lnTo>
                <a:lnTo>
                  <a:pt x="303" y="987"/>
                </a:lnTo>
                <a:lnTo>
                  <a:pt x="258" y="989"/>
                </a:lnTo>
                <a:lnTo>
                  <a:pt x="231" y="989"/>
                </a:lnTo>
                <a:lnTo>
                  <a:pt x="202" y="987"/>
                </a:lnTo>
                <a:lnTo>
                  <a:pt x="176" y="985"/>
                </a:lnTo>
                <a:lnTo>
                  <a:pt x="153" y="982"/>
                </a:lnTo>
                <a:lnTo>
                  <a:pt x="153" y="982"/>
                </a:lnTo>
                <a:lnTo>
                  <a:pt x="120" y="975"/>
                </a:lnTo>
                <a:lnTo>
                  <a:pt x="108" y="972"/>
                </a:lnTo>
                <a:lnTo>
                  <a:pt x="97" y="969"/>
                </a:lnTo>
                <a:lnTo>
                  <a:pt x="88" y="965"/>
                </a:lnTo>
                <a:lnTo>
                  <a:pt x="82" y="960"/>
                </a:lnTo>
                <a:lnTo>
                  <a:pt x="73" y="953"/>
                </a:lnTo>
                <a:lnTo>
                  <a:pt x="65" y="943"/>
                </a:lnTo>
                <a:lnTo>
                  <a:pt x="65" y="943"/>
                </a:lnTo>
                <a:lnTo>
                  <a:pt x="57" y="931"/>
                </a:lnTo>
                <a:lnTo>
                  <a:pt x="49" y="919"/>
                </a:lnTo>
                <a:lnTo>
                  <a:pt x="43" y="905"/>
                </a:lnTo>
                <a:lnTo>
                  <a:pt x="38" y="891"/>
                </a:lnTo>
                <a:lnTo>
                  <a:pt x="30" y="870"/>
                </a:lnTo>
                <a:lnTo>
                  <a:pt x="27" y="861"/>
                </a:lnTo>
                <a:lnTo>
                  <a:pt x="0" y="861"/>
                </a:lnTo>
                <a:lnTo>
                  <a:pt x="0" y="861"/>
                </a:lnTo>
                <a:lnTo>
                  <a:pt x="5" y="842"/>
                </a:lnTo>
                <a:lnTo>
                  <a:pt x="20" y="797"/>
                </a:lnTo>
                <a:lnTo>
                  <a:pt x="30" y="770"/>
                </a:lnTo>
                <a:lnTo>
                  <a:pt x="41" y="744"/>
                </a:lnTo>
                <a:lnTo>
                  <a:pt x="53" y="720"/>
                </a:lnTo>
                <a:lnTo>
                  <a:pt x="58" y="711"/>
                </a:lnTo>
                <a:lnTo>
                  <a:pt x="65" y="702"/>
                </a:lnTo>
                <a:lnTo>
                  <a:pt x="65" y="702"/>
                </a:lnTo>
                <a:lnTo>
                  <a:pt x="132" y="623"/>
                </a:lnTo>
                <a:lnTo>
                  <a:pt x="166" y="581"/>
                </a:lnTo>
                <a:lnTo>
                  <a:pt x="191" y="549"/>
                </a:lnTo>
                <a:lnTo>
                  <a:pt x="191" y="549"/>
                </a:lnTo>
                <a:lnTo>
                  <a:pt x="261" y="450"/>
                </a:lnTo>
                <a:lnTo>
                  <a:pt x="303" y="392"/>
                </a:lnTo>
                <a:lnTo>
                  <a:pt x="333" y="352"/>
                </a:lnTo>
                <a:lnTo>
                  <a:pt x="333" y="352"/>
                </a:lnTo>
                <a:lnTo>
                  <a:pt x="359" y="324"/>
                </a:lnTo>
                <a:lnTo>
                  <a:pt x="389" y="294"/>
                </a:lnTo>
                <a:lnTo>
                  <a:pt x="416" y="270"/>
                </a:lnTo>
                <a:lnTo>
                  <a:pt x="426" y="263"/>
                </a:lnTo>
                <a:lnTo>
                  <a:pt x="431" y="259"/>
                </a:lnTo>
                <a:lnTo>
                  <a:pt x="448" y="253"/>
                </a:lnTo>
                <a:lnTo>
                  <a:pt x="442" y="226"/>
                </a:lnTo>
                <a:lnTo>
                  <a:pt x="431" y="231"/>
                </a:lnTo>
                <a:lnTo>
                  <a:pt x="431" y="209"/>
                </a:lnTo>
                <a:lnTo>
                  <a:pt x="431" y="209"/>
                </a:lnTo>
                <a:lnTo>
                  <a:pt x="426" y="219"/>
                </a:lnTo>
                <a:lnTo>
                  <a:pt x="423" y="225"/>
                </a:lnTo>
                <a:lnTo>
                  <a:pt x="422" y="223"/>
                </a:lnTo>
                <a:lnTo>
                  <a:pt x="421" y="220"/>
                </a:lnTo>
                <a:lnTo>
                  <a:pt x="421" y="220"/>
                </a:lnTo>
                <a:lnTo>
                  <a:pt x="421" y="209"/>
                </a:lnTo>
                <a:lnTo>
                  <a:pt x="423" y="194"/>
                </a:lnTo>
                <a:lnTo>
                  <a:pt x="426" y="178"/>
                </a:lnTo>
                <a:lnTo>
                  <a:pt x="426" y="160"/>
                </a:lnTo>
                <a:lnTo>
                  <a:pt x="426" y="160"/>
                </a:lnTo>
                <a:lnTo>
                  <a:pt x="426" y="122"/>
                </a:lnTo>
                <a:lnTo>
                  <a:pt x="426" y="94"/>
                </a:lnTo>
                <a:lnTo>
                  <a:pt x="426" y="94"/>
                </a:lnTo>
                <a:lnTo>
                  <a:pt x="427" y="89"/>
                </a:lnTo>
                <a:lnTo>
                  <a:pt x="431" y="81"/>
                </a:lnTo>
                <a:lnTo>
                  <a:pt x="442" y="59"/>
                </a:lnTo>
                <a:lnTo>
                  <a:pt x="451" y="48"/>
                </a:lnTo>
                <a:lnTo>
                  <a:pt x="459" y="37"/>
                </a:lnTo>
                <a:lnTo>
                  <a:pt x="467" y="29"/>
                </a:lnTo>
                <a:lnTo>
                  <a:pt x="475" y="23"/>
                </a:lnTo>
                <a:lnTo>
                  <a:pt x="475" y="23"/>
                </a:lnTo>
                <a:lnTo>
                  <a:pt x="493" y="16"/>
                </a:lnTo>
                <a:lnTo>
                  <a:pt x="513" y="10"/>
                </a:lnTo>
                <a:lnTo>
                  <a:pt x="541" y="1"/>
                </a:lnTo>
                <a:lnTo>
                  <a:pt x="541" y="1"/>
                </a:lnTo>
                <a:lnTo>
                  <a:pt x="544" y="1"/>
                </a:lnTo>
                <a:lnTo>
                  <a:pt x="548" y="1"/>
                </a:lnTo>
                <a:lnTo>
                  <a:pt x="560" y="3"/>
                </a:lnTo>
                <a:lnTo>
                  <a:pt x="574" y="7"/>
                </a:lnTo>
                <a:lnTo>
                  <a:pt x="574" y="7"/>
                </a:lnTo>
                <a:lnTo>
                  <a:pt x="585" y="5"/>
                </a:lnTo>
                <a:lnTo>
                  <a:pt x="593" y="4"/>
                </a:lnTo>
                <a:lnTo>
                  <a:pt x="601" y="1"/>
                </a:lnTo>
                <a:lnTo>
                  <a:pt x="601" y="1"/>
                </a:lnTo>
                <a:lnTo>
                  <a:pt x="605" y="0"/>
                </a:lnTo>
                <a:lnTo>
                  <a:pt x="612" y="0"/>
                </a:lnTo>
                <a:lnTo>
                  <a:pt x="626" y="3"/>
                </a:lnTo>
                <a:lnTo>
                  <a:pt x="639" y="5"/>
                </a:lnTo>
                <a:lnTo>
                  <a:pt x="645" y="7"/>
                </a:lnTo>
                <a:lnTo>
                  <a:pt x="677" y="34"/>
                </a:lnTo>
                <a:lnTo>
                  <a:pt x="661" y="34"/>
                </a:lnTo>
                <a:lnTo>
                  <a:pt x="688" y="62"/>
                </a:lnTo>
                <a:lnTo>
                  <a:pt x="672" y="67"/>
                </a:lnTo>
                <a:lnTo>
                  <a:pt x="677" y="7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A050A00-6B03-4DE7-B563-DDFF6B9F4C26}"/>
              </a:ext>
            </a:extLst>
          </p:cNvPr>
          <p:cNvGrpSpPr/>
          <p:nvPr/>
        </p:nvGrpSpPr>
        <p:grpSpPr>
          <a:xfrm>
            <a:off x="6839818" y="1089296"/>
            <a:ext cx="2184252" cy="2290240"/>
            <a:chOff x="4684713" y="1571625"/>
            <a:chExt cx="1668463" cy="1749425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ABC8A08-E4C6-7994-C251-220DA15E9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713" y="1571625"/>
              <a:ext cx="1246188" cy="1749425"/>
            </a:xfrm>
            <a:custGeom>
              <a:avLst/>
              <a:gdLst>
                <a:gd name="T0" fmla="*/ 115 w 785"/>
                <a:gd name="T1" fmla="*/ 7 h 1102"/>
                <a:gd name="T2" fmla="*/ 89 w 785"/>
                <a:gd name="T3" fmla="*/ 0 h 1102"/>
                <a:gd name="T4" fmla="*/ 52 w 785"/>
                <a:gd name="T5" fmla="*/ 11 h 1102"/>
                <a:gd name="T6" fmla="*/ 48 w 785"/>
                <a:gd name="T7" fmla="*/ 22 h 1102"/>
                <a:gd name="T8" fmla="*/ 33 w 785"/>
                <a:gd name="T9" fmla="*/ 30 h 1102"/>
                <a:gd name="T10" fmla="*/ 4 w 785"/>
                <a:gd name="T11" fmla="*/ 67 h 1102"/>
                <a:gd name="T12" fmla="*/ 8 w 785"/>
                <a:gd name="T13" fmla="*/ 79 h 1102"/>
                <a:gd name="T14" fmla="*/ 0 w 785"/>
                <a:gd name="T15" fmla="*/ 133 h 1102"/>
                <a:gd name="T16" fmla="*/ 11 w 785"/>
                <a:gd name="T17" fmla="*/ 155 h 1102"/>
                <a:gd name="T18" fmla="*/ 11 w 785"/>
                <a:gd name="T19" fmla="*/ 187 h 1102"/>
                <a:gd name="T20" fmla="*/ 6 w 785"/>
                <a:gd name="T21" fmla="*/ 204 h 1102"/>
                <a:gd name="T22" fmla="*/ 26 w 785"/>
                <a:gd name="T23" fmla="*/ 224 h 1102"/>
                <a:gd name="T24" fmla="*/ 43 w 785"/>
                <a:gd name="T25" fmla="*/ 241 h 1102"/>
                <a:gd name="T26" fmla="*/ 60 w 785"/>
                <a:gd name="T27" fmla="*/ 255 h 1102"/>
                <a:gd name="T28" fmla="*/ 71 w 785"/>
                <a:gd name="T29" fmla="*/ 270 h 1102"/>
                <a:gd name="T30" fmla="*/ 120 w 785"/>
                <a:gd name="T31" fmla="*/ 281 h 1102"/>
                <a:gd name="T32" fmla="*/ 133 w 785"/>
                <a:gd name="T33" fmla="*/ 285 h 1102"/>
                <a:gd name="T34" fmla="*/ 125 w 785"/>
                <a:gd name="T35" fmla="*/ 387 h 1102"/>
                <a:gd name="T36" fmla="*/ 144 w 785"/>
                <a:gd name="T37" fmla="*/ 574 h 1102"/>
                <a:gd name="T38" fmla="*/ 114 w 785"/>
                <a:gd name="T39" fmla="*/ 869 h 1102"/>
                <a:gd name="T40" fmla="*/ 103 w 785"/>
                <a:gd name="T41" fmla="*/ 937 h 1102"/>
                <a:gd name="T42" fmla="*/ 122 w 785"/>
                <a:gd name="T43" fmla="*/ 956 h 1102"/>
                <a:gd name="T44" fmla="*/ 126 w 785"/>
                <a:gd name="T45" fmla="*/ 986 h 1102"/>
                <a:gd name="T46" fmla="*/ 145 w 785"/>
                <a:gd name="T47" fmla="*/ 1045 h 1102"/>
                <a:gd name="T48" fmla="*/ 185 w 785"/>
                <a:gd name="T49" fmla="*/ 1080 h 1102"/>
                <a:gd name="T50" fmla="*/ 252 w 785"/>
                <a:gd name="T51" fmla="*/ 1101 h 1102"/>
                <a:gd name="T52" fmla="*/ 331 w 785"/>
                <a:gd name="T53" fmla="*/ 1098 h 1102"/>
                <a:gd name="T54" fmla="*/ 459 w 785"/>
                <a:gd name="T55" fmla="*/ 1064 h 1102"/>
                <a:gd name="T56" fmla="*/ 503 w 785"/>
                <a:gd name="T57" fmla="*/ 1080 h 1102"/>
                <a:gd name="T58" fmla="*/ 558 w 785"/>
                <a:gd name="T59" fmla="*/ 1086 h 1102"/>
                <a:gd name="T60" fmla="*/ 607 w 785"/>
                <a:gd name="T61" fmla="*/ 1075 h 1102"/>
                <a:gd name="T62" fmla="*/ 626 w 785"/>
                <a:gd name="T63" fmla="*/ 1067 h 1102"/>
                <a:gd name="T64" fmla="*/ 618 w 785"/>
                <a:gd name="T65" fmla="*/ 1037 h 1102"/>
                <a:gd name="T66" fmla="*/ 662 w 785"/>
                <a:gd name="T67" fmla="*/ 1016 h 1102"/>
                <a:gd name="T68" fmla="*/ 682 w 785"/>
                <a:gd name="T69" fmla="*/ 984 h 1102"/>
                <a:gd name="T70" fmla="*/ 733 w 785"/>
                <a:gd name="T71" fmla="*/ 934 h 1102"/>
                <a:gd name="T72" fmla="*/ 778 w 785"/>
                <a:gd name="T73" fmla="*/ 921 h 1102"/>
                <a:gd name="T74" fmla="*/ 783 w 785"/>
                <a:gd name="T75" fmla="*/ 901 h 1102"/>
                <a:gd name="T76" fmla="*/ 766 w 785"/>
                <a:gd name="T77" fmla="*/ 883 h 1102"/>
                <a:gd name="T78" fmla="*/ 733 w 785"/>
                <a:gd name="T79" fmla="*/ 878 h 1102"/>
                <a:gd name="T80" fmla="*/ 719 w 785"/>
                <a:gd name="T81" fmla="*/ 858 h 1102"/>
                <a:gd name="T82" fmla="*/ 766 w 785"/>
                <a:gd name="T83" fmla="*/ 752 h 1102"/>
                <a:gd name="T84" fmla="*/ 760 w 785"/>
                <a:gd name="T85" fmla="*/ 722 h 1102"/>
                <a:gd name="T86" fmla="*/ 704 w 785"/>
                <a:gd name="T87" fmla="*/ 661 h 1102"/>
                <a:gd name="T88" fmla="*/ 678 w 785"/>
                <a:gd name="T89" fmla="*/ 663 h 1102"/>
                <a:gd name="T90" fmla="*/ 446 w 785"/>
                <a:gd name="T91" fmla="*/ 700 h 1102"/>
                <a:gd name="T92" fmla="*/ 448 w 785"/>
                <a:gd name="T93" fmla="*/ 478 h 1102"/>
                <a:gd name="T94" fmla="*/ 438 w 785"/>
                <a:gd name="T95" fmla="*/ 368 h 1102"/>
                <a:gd name="T96" fmla="*/ 410 w 785"/>
                <a:gd name="T97" fmla="*/ 305 h 1102"/>
                <a:gd name="T98" fmla="*/ 377 w 785"/>
                <a:gd name="T99" fmla="*/ 248 h 1102"/>
                <a:gd name="T100" fmla="*/ 438 w 785"/>
                <a:gd name="T101" fmla="*/ 97 h 1102"/>
                <a:gd name="T102" fmla="*/ 443 w 785"/>
                <a:gd name="T103" fmla="*/ 56 h 1102"/>
                <a:gd name="T104" fmla="*/ 397 w 785"/>
                <a:gd name="T105" fmla="*/ 24 h 1102"/>
                <a:gd name="T106" fmla="*/ 308 w 785"/>
                <a:gd name="T107" fmla="*/ 18 h 1102"/>
                <a:gd name="T108" fmla="*/ 208 w 785"/>
                <a:gd name="T109" fmla="*/ 29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5" h="1102">
                  <a:moveTo>
                    <a:pt x="208" y="29"/>
                  </a:moveTo>
                  <a:lnTo>
                    <a:pt x="159" y="23"/>
                  </a:lnTo>
                  <a:lnTo>
                    <a:pt x="159" y="23"/>
                  </a:lnTo>
                  <a:lnTo>
                    <a:pt x="133" y="14"/>
                  </a:lnTo>
                  <a:lnTo>
                    <a:pt x="115" y="7"/>
                  </a:lnTo>
                  <a:lnTo>
                    <a:pt x="104" y="1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89" y="0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1" y="3"/>
                  </a:lnTo>
                  <a:lnTo>
                    <a:pt x="62" y="5"/>
                  </a:lnTo>
                  <a:lnTo>
                    <a:pt x="52" y="11"/>
                  </a:lnTo>
                  <a:lnTo>
                    <a:pt x="49" y="14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20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45" y="23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3" y="30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8" y="60"/>
                  </a:lnTo>
                  <a:lnTo>
                    <a:pt x="6" y="64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5"/>
                  </a:lnTo>
                  <a:lnTo>
                    <a:pt x="8" y="79"/>
                  </a:lnTo>
                  <a:lnTo>
                    <a:pt x="7" y="90"/>
                  </a:lnTo>
                  <a:lnTo>
                    <a:pt x="4" y="100"/>
                  </a:lnTo>
                  <a:lnTo>
                    <a:pt x="3" y="104"/>
                  </a:lnTo>
                  <a:lnTo>
                    <a:pt x="0" y="105"/>
                  </a:lnTo>
                  <a:lnTo>
                    <a:pt x="0" y="133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14" y="141"/>
                  </a:lnTo>
                  <a:lnTo>
                    <a:pt x="12" y="148"/>
                  </a:lnTo>
                  <a:lnTo>
                    <a:pt x="11" y="155"/>
                  </a:lnTo>
                  <a:lnTo>
                    <a:pt x="11" y="155"/>
                  </a:lnTo>
                  <a:lnTo>
                    <a:pt x="12" y="170"/>
                  </a:lnTo>
                  <a:lnTo>
                    <a:pt x="12" y="179"/>
                  </a:lnTo>
                  <a:lnTo>
                    <a:pt x="11" y="187"/>
                  </a:lnTo>
                  <a:lnTo>
                    <a:pt x="11" y="187"/>
                  </a:lnTo>
                  <a:lnTo>
                    <a:pt x="6" y="200"/>
                  </a:lnTo>
                  <a:lnTo>
                    <a:pt x="4" y="204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12" y="204"/>
                  </a:lnTo>
                  <a:lnTo>
                    <a:pt x="17" y="204"/>
                  </a:lnTo>
                  <a:lnTo>
                    <a:pt x="17" y="204"/>
                  </a:lnTo>
                  <a:lnTo>
                    <a:pt x="26" y="224"/>
                  </a:lnTo>
                  <a:lnTo>
                    <a:pt x="34" y="237"/>
                  </a:lnTo>
                  <a:lnTo>
                    <a:pt x="37" y="241"/>
                  </a:lnTo>
                  <a:lnTo>
                    <a:pt x="38" y="242"/>
                  </a:lnTo>
                  <a:lnTo>
                    <a:pt x="38" y="242"/>
                  </a:lnTo>
                  <a:lnTo>
                    <a:pt x="43" y="241"/>
                  </a:lnTo>
                  <a:lnTo>
                    <a:pt x="51" y="238"/>
                  </a:lnTo>
                  <a:lnTo>
                    <a:pt x="60" y="237"/>
                  </a:lnTo>
                  <a:lnTo>
                    <a:pt x="60" y="237"/>
                  </a:lnTo>
                  <a:lnTo>
                    <a:pt x="60" y="242"/>
                  </a:lnTo>
                  <a:lnTo>
                    <a:pt x="60" y="255"/>
                  </a:lnTo>
                  <a:lnTo>
                    <a:pt x="60" y="261"/>
                  </a:lnTo>
                  <a:lnTo>
                    <a:pt x="63" y="267"/>
                  </a:lnTo>
                  <a:lnTo>
                    <a:pt x="66" y="270"/>
                  </a:lnTo>
                  <a:lnTo>
                    <a:pt x="69" y="270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94" y="266"/>
                  </a:lnTo>
                  <a:lnTo>
                    <a:pt x="104" y="264"/>
                  </a:lnTo>
                  <a:lnTo>
                    <a:pt x="110" y="281"/>
                  </a:lnTo>
                  <a:lnTo>
                    <a:pt x="120" y="281"/>
                  </a:lnTo>
                  <a:lnTo>
                    <a:pt x="137" y="281"/>
                  </a:lnTo>
                  <a:lnTo>
                    <a:pt x="137" y="281"/>
                  </a:lnTo>
                  <a:lnTo>
                    <a:pt x="137" y="281"/>
                  </a:lnTo>
                  <a:lnTo>
                    <a:pt x="135" y="281"/>
                  </a:lnTo>
                  <a:lnTo>
                    <a:pt x="133" y="285"/>
                  </a:lnTo>
                  <a:lnTo>
                    <a:pt x="131" y="297"/>
                  </a:lnTo>
                  <a:lnTo>
                    <a:pt x="131" y="297"/>
                  </a:lnTo>
                  <a:lnTo>
                    <a:pt x="126" y="348"/>
                  </a:lnTo>
                  <a:lnTo>
                    <a:pt x="125" y="376"/>
                  </a:lnTo>
                  <a:lnTo>
                    <a:pt x="125" y="387"/>
                  </a:lnTo>
                  <a:lnTo>
                    <a:pt x="126" y="396"/>
                  </a:lnTo>
                  <a:lnTo>
                    <a:pt x="126" y="396"/>
                  </a:lnTo>
                  <a:lnTo>
                    <a:pt x="129" y="415"/>
                  </a:lnTo>
                  <a:lnTo>
                    <a:pt x="133" y="456"/>
                  </a:lnTo>
                  <a:lnTo>
                    <a:pt x="144" y="574"/>
                  </a:lnTo>
                  <a:lnTo>
                    <a:pt x="159" y="741"/>
                  </a:lnTo>
                  <a:lnTo>
                    <a:pt x="159" y="741"/>
                  </a:lnTo>
                  <a:lnTo>
                    <a:pt x="148" y="769"/>
                  </a:lnTo>
                  <a:lnTo>
                    <a:pt x="125" y="835"/>
                  </a:lnTo>
                  <a:lnTo>
                    <a:pt x="114" y="869"/>
                  </a:lnTo>
                  <a:lnTo>
                    <a:pt x="105" y="902"/>
                  </a:lnTo>
                  <a:lnTo>
                    <a:pt x="103" y="915"/>
                  </a:lnTo>
                  <a:lnTo>
                    <a:pt x="101" y="926"/>
                  </a:lnTo>
                  <a:lnTo>
                    <a:pt x="101" y="934"/>
                  </a:lnTo>
                  <a:lnTo>
                    <a:pt x="103" y="937"/>
                  </a:lnTo>
                  <a:lnTo>
                    <a:pt x="104" y="938"/>
                  </a:lnTo>
                  <a:lnTo>
                    <a:pt x="104" y="938"/>
                  </a:lnTo>
                  <a:lnTo>
                    <a:pt x="110" y="942"/>
                  </a:lnTo>
                  <a:lnTo>
                    <a:pt x="115" y="948"/>
                  </a:lnTo>
                  <a:lnTo>
                    <a:pt x="122" y="956"/>
                  </a:lnTo>
                  <a:lnTo>
                    <a:pt x="125" y="963"/>
                  </a:lnTo>
                  <a:lnTo>
                    <a:pt x="126" y="965"/>
                  </a:lnTo>
                  <a:lnTo>
                    <a:pt x="126" y="965"/>
                  </a:lnTo>
                  <a:lnTo>
                    <a:pt x="126" y="975"/>
                  </a:lnTo>
                  <a:lnTo>
                    <a:pt x="126" y="986"/>
                  </a:lnTo>
                  <a:lnTo>
                    <a:pt x="127" y="998"/>
                  </a:lnTo>
                  <a:lnTo>
                    <a:pt x="130" y="1013"/>
                  </a:lnTo>
                  <a:lnTo>
                    <a:pt x="137" y="1028"/>
                  </a:lnTo>
                  <a:lnTo>
                    <a:pt x="141" y="1037"/>
                  </a:lnTo>
                  <a:lnTo>
                    <a:pt x="145" y="1045"/>
                  </a:lnTo>
                  <a:lnTo>
                    <a:pt x="152" y="1052"/>
                  </a:lnTo>
                  <a:lnTo>
                    <a:pt x="159" y="1058"/>
                  </a:lnTo>
                  <a:lnTo>
                    <a:pt x="159" y="1058"/>
                  </a:lnTo>
                  <a:lnTo>
                    <a:pt x="172" y="1071"/>
                  </a:lnTo>
                  <a:lnTo>
                    <a:pt x="185" y="1080"/>
                  </a:lnTo>
                  <a:lnTo>
                    <a:pt x="196" y="1087"/>
                  </a:lnTo>
                  <a:lnTo>
                    <a:pt x="207" y="1093"/>
                  </a:lnTo>
                  <a:lnTo>
                    <a:pt x="219" y="1095"/>
                  </a:lnTo>
                  <a:lnTo>
                    <a:pt x="234" y="1098"/>
                  </a:lnTo>
                  <a:lnTo>
                    <a:pt x="252" y="1101"/>
                  </a:lnTo>
                  <a:lnTo>
                    <a:pt x="274" y="1102"/>
                  </a:lnTo>
                  <a:lnTo>
                    <a:pt x="274" y="1102"/>
                  </a:lnTo>
                  <a:lnTo>
                    <a:pt x="286" y="1102"/>
                  </a:lnTo>
                  <a:lnTo>
                    <a:pt x="301" y="1102"/>
                  </a:lnTo>
                  <a:lnTo>
                    <a:pt x="331" y="1098"/>
                  </a:lnTo>
                  <a:lnTo>
                    <a:pt x="362" y="1091"/>
                  </a:lnTo>
                  <a:lnTo>
                    <a:pt x="392" y="1084"/>
                  </a:lnTo>
                  <a:lnTo>
                    <a:pt x="440" y="1071"/>
                  </a:lnTo>
                  <a:lnTo>
                    <a:pt x="459" y="1064"/>
                  </a:lnTo>
                  <a:lnTo>
                    <a:pt x="459" y="1064"/>
                  </a:lnTo>
                  <a:lnTo>
                    <a:pt x="462" y="1067"/>
                  </a:lnTo>
                  <a:lnTo>
                    <a:pt x="472" y="1072"/>
                  </a:lnTo>
                  <a:lnTo>
                    <a:pt x="485" y="1078"/>
                  </a:lnTo>
                  <a:lnTo>
                    <a:pt x="494" y="1079"/>
                  </a:lnTo>
                  <a:lnTo>
                    <a:pt x="503" y="1080"/>
                  </a:lnTo>
                  <a:lnTo>
                    <a:pt x="503" y="1080"/>
                  </a:lnTo>
                  <a:lnTo>
                    <a:pt x="518" y="1082"/>
                  </a:lnTo>
                  <a:lnTo>
                    <a:pt x="529" y="1084"/>
                  </a:lnTo>
                  <a:lnTo>
                    <a:pt x="541" y="1086"/>
                  </a:lnTo>
                  <a:lnTo>
                    <a:pt x="558" y="1086"/>
                  </a:lnTo>
                  <a:lnTo>
                    <a:pt x="558" y="1086"/>
                  </a:lnTo>
                  <a:lnTo>
                    <a:pt x="576" y="1084"/>
                  </a:lnTo>
                  <a:lnTo>
                    <a:pt x="589" y="1082"/>
                  </a:lnTo>
                  <a:lnTo>
                    <a:pt x="600" y="1079"/>
                  </a:lnTo>
                  <a:lnTo>
                    <a:pt x="607" y="1075"/>
                  </a:lnTo>
                  <a:lnTo>
                    <a:pt x="607" y="1075"/>
                  </a:lnTo>
                  <a:lnTo>
                    <a:pt x="611" y="1072"/>
                  </a:lnTo>
                  <a:lnTo>
                    <a:pt x="615" y="1071"/>
                  </a:lnTo>
                  <a:lnTo>
                    <a:pt x="623" y="1068"/>
                  </a:lnTo>
                  <a:lnTo>
                    <a:pt x="626" y="1067"/>
                  </a:lnTo>
                  <a:lnTo>
                    <a:pt x="629" y="1065"/>
                  </a:lnTo>
                  <a:lnTo>
                    <a:pt x="630" y="1063"/>
                  </a:lnTo>
                  <a:lnTo>
                    <a:pt x="629" y="1058"/>
                  </a:lnTo>
                  <a:lnTo>
                    <a:pt x="618" y="1037"/>
                  </a:lnTo>
                  <a:lnTo>
                    <a:pt x="618" y="1037"/>
                  </a:lnTo>
                  <a:lnTo>
                    <a:pt x="629" y="1030"/>
                  </a:lnTo>
                  <a:lnTo>
                    <a:pt x="638" y="1024"/>
                  </a:lnTo>
                  <a:lnTo>
                    <a:pt x="651" y="1020"/>
                  </a:lnTo>
                  <a:lnTo>
                    <a:pt x="651" y="1020"/>
                  </a:lnTo>
                  <a:lnTo>
                    <a:pt x="662" y="1016"/>
                  </a:lnTo>
                  <a:lnTo>
                    <a:pt x="670" y="1010"/>
                  </a:lnTo>
                  <a:lnTo>
                    <a:pt x="675" y="1004"/>
                  </a:lnTo>
                  <a:lnTo>
                    <a:pt x="678" y="998"/>
                  </a:lnTo>
                  <a:lnTo>
                    <a:pt x="678" y="998"/>
                  </a:lnTo>
                  <a:lnTo>
                    <a:pt x="682" y="984"/>
                  </a:lnTo>
                  <a:lnTo>
                    <a:pt x="684" y="976"/>
                  </a:lnTo>
                  <a:lnTo>
                    <a:pt x="684" y="976"/>
                  </a:lnTo>
                  <a:lnTo>
                    <a:pt x="727" y="938"/>
                  </a:lnTo>
                  <a:lnTo>
                    <a:pt x="727" y="938"/>
                  </a:lnTo>
                  <a:lnTo>
                    <a:pt x="733" y="934"/>
                  </a:lnTo>
                  <a:lnTo>
                    <a:pt x="740" y="932"/>
                  </a:lnTo>
                  <a:lnTo>
                    <a:pt x="756" y="928"/>
                  </a:lnTo>
                  <a:lnTo>
                    <a:pt x="764" y="927"/>
                  </a:lnTo>
                  <a:lnTo>
                    <a:pt x="771" y="924"/>
                  </a:lnTo>
                  <a:lnTo>
                    <a:pt x="778" y="921"/>
                  </a:lnTo>
                  <a:lnTo>
                    <a:pt x="782" y="916"/>
                  </a:lnTo>
                  <a:lnTo>
                    <a:pt x="782" y="916"/>
                  </a:lnTo>
                  <a:lnTo>
                    <a:pt x="785" y="911"/>
                  </a:lnTo>
                  <a:lnTo>
                    <a:pt x="785" y="905"/>
                  </a:lnTo>
                  <a:lnTo>
                    <a:pt x="783" y="901"/>
                  </a:lnTo>
                  <a:lnTo>
                    <a:pt x="782" y="895"/>
                  </a:lnTo>
                  <a:lnTo>
                    <a:pt x="779" y="891"/>
                  </a:lnTo>
                  <a:lnTo>
                    <a:pt x="775" y="889"/>
                  </a:lnTo>
                  <a:lnTo>
                    <a:pt x="766" y="883"/>
                  </a:lnTo>
                  <a:lnTo>
                    <a:pt x="766" y="883"/>
                  </a:lnTo>
                  <a:lnTo>
                    <a:pt x="756" y="880"/>
                  </a:lnTo>
                  <a:lnTo>
                    <a:pt x="749" y="880"/>
                  </a:lnTo>
                  <a:lnTo>
                    <a:pt x="741" y="880"/>
                  </a:lnTo>
                  <a:lnTo>
                    <a:pt x="733" y="878"/>
                  </a:lnTo>
                  <a:lnTo>
                    <a:pt x="733" y="878"/>
                  </a:lnTo>
                  <a:lnTo>
                    <a:pt x="725" y="875"/>
                  </a:lnTo>
                  <a:lnTo>
                    <a:pt x="718" y="872"/>
                  </a:lnTo>
                  <a:lnTo>
                    <a:pt x="711" y="872"/>
                  </a:lnTo>
                  <a:lnTo>
                    <a:pt x="711" y="872"/>
                  </a:lnTo>
                  <a:lnTo>
                    <a:pt x="719" y="858"/>
                  </a:lnTo>
                  <a:lnTo>
                    <a:pt x="737" y="826"/>
                  </a:lnTo>
                  <a:lnTo>
                    <a:pt x="746" y="806"/>
                  </a:lnTo>
                  <a:lnTo>
                    <a:pt x="755" y="787"/>
                  </a:lnTo>
                  <a:lnTo>
                    <a:pt x="761" y="768"/>
                  </a:lnTo>
                  <a:lnTo>
                    <a:pt x="766" y="752"/>
                  </a:lnTo>
                  <a:lnTo>
                    <a:pt x="766" y="752"/>
                  </a:lnTo>
                  <a:lnTo>
                    <a:pt x="766" y="745"/>
                  </a:lnTo>
                  <a:lnTo>
                    <a:pt x="766" y="737"/>
                  </a:lnTo>
                  <a:lnTo>
                    <a:pt x="763" y="728"/>
                  </a:lnTo>
                  <a:lnTo>
                    <a:pt x="760" y="722"/>
                  </a:lnTo>
                  <a:lnTo>
                    <a:pt x="750" y="705"/>
                  </a:lnTo>
                  <a:lnTo>
                    <a:pt x="740" y="690"/>
                  </a:lnTo>
                  <a:lnTo>
                    <a:pt x="727" y="678"/>
                  </a:lnTo>
                  <a:lnTo>
                    <a:pt x="715" y="668"/>
                  </a:lnTo>
                  <a:lnTo>
                    <a:pt x="704" y="661"/>
                  </a:lnTo>
                  <a:lnTo>
                    <a:pt x="699" y="659"/>
                  </a:lnTo>
                  <a:lnTo>
                    <a:pt x="694" y="659"/>
                  </a:lnTo>
                  <a:lnTo>
                    <a:pt x="694" y="659"/>
                  </a:lnTo>
                  <a:lnTo>
                    <a:pt x="689" y="660"/>
                  </a:lnTo>
                  <a:lnTo>
                    <a:pt x="678" y="663"/>
                  </a:lnTo>
                  <a:lnTo>
                    <a:pt x="648" y="674"/>
                  </a:lnTo>
                  <a:lnTo>
                    <a:pt x="563" y="708"/>
                  </a:lnTo>
                  <a:lnTo>
                    <a:pt x="448" y="757"/>
                  </a:lnTo>
                  <a:lnTo>
                    <a:pt x="448" y="757"/>
                  </a:lnTo>
                  <a:lnTo>
                    <a:pt x="446" y="700"/>
                  </a:lnTo>
                  <a:lnTo>
                    <a:pt x="443" y="650"/>
                  </a:lnTo>
                  <a:lnTo>
                    <a:pt x="443" y="609"/>
                  </a:lnTo>
                  <a:lnTo>
                    <a:pt x="443" y="609"/>
                  </a:lnTo>
                  <a:lnTo>
                    <a:pt x="448" y="478"/>
                  </a:lnTo>
                  <a:lnTo>
                    <a:pt x="448" y="478"/>
                  </a:lnTo>
                  <a:lnTo>
                    <a:pt x="448" y="439"/>
                  </a:lnTo>
                  <a:lnTo>
                    <a:pt x="447" y="408"/>
                  </a:lnTo>
                  <a:lnTo>
                    <a:pt x="443" y="383"/>
                  </a:lnTo>
                  <a:lnTo>
                    <a:pt x="440" y="374"/>
                  </a:lnTo>
                  <a:lnTo>
                    <a:pt x="438" y="368"/>
                  </a:lnTo>
                  <a:lnTo>
                    <a:pt x="438" y="368"/>
                  </a:lnTo>
                  <a:lnTo>
                    <a:pt x="432" y="355"/>
                  </a:lnTo>
                  <a:lnTo>
                    <a:pt x="425" y="337"/>
                  </a:lnTo>
                  <a:lnTo>
                    <a:pt x="416" y="316"/>
                  </a:lnTo>
                  <a:lnTo>
                    <a:pt x="410" y="305"/>
                  </a:lnTo>
                  <a:lnTo>
                    <a:pt x="405" y="297"/>
                  </a:lnTo>
                  <a:lnTo>
                    <a:pt x="405" y="297"/>
                  </a:lnTo>
                  <a:lnTo>
                    <a:pt x="394" y="281"/>
                  </a:lnTo>
                  <a:lnTo>
                    <a:pt x="386" y="264"/>
                  </a:lnTo>
                  <a:lnTo>
                    <a:pt x="377" y="248"/>
                  </a:lnTo>
                  <a:lnTo>
                    <a:pt x="377" y="248"/>
                  </a:lnTo>
                  <a:lnTo>
                    <a:pt x="390" y="222"/>
                  </a:lnTo>
                  <a:lnTo>
                    <a:pt x="414" y="161"/>
                  </a:lnTo>
                  <a:lnTo>
                    <a:pt x="427" y="129"/>
                  </a:lnTo>
                  <a:lnTo>
                    <a:pt x="438" y="97"/>
                  </a:lnTo>
                  <a:lnTo>
                    <a:pt x="442" y="83"/>
                  </a:lnTo>
                  <a:lnTo>
                    <a:pt x="443" y="72"/>
                  </a:lnTo>
                  <a:lnTo>
                    <a:pt x="444" y="63"/>
                  </a:lnTo>
                  <a:lnTo>
                    <a:pt x="443" y="56"/>
                  </a:lnTo>
                  <a:lnTo>
                    <a:pt x="443" y="56"/>
                  </a:lnTo>
                  <a:lnTo>
                    <a:pt x="438" y="46"/>
                  </a:lnTo>
                  <a:lnTo>
                    <a:pt x="431" y="40"/>
                  </a:lnTo>
                  <a:lnTo>
                    <a:pt x="421" y="33"/>
                  </a:lnTo>
                  <a:lnTo>
                    <a:pt x="410" y="29"/>
                  </a:lnTo>
                  <a:lnTo>
                    <a:pt x="397" y="24"/>
                  </a:lnTo>
                  <a:lnTo>
                    <a:pt x="383" y="22"/>
                  </a:lnTo>
                  <a:lnTo>
                    <a:pt x="350" y="18"/>
                  </a:lnTo>
                  <a:lnTo>
                    <a:pt x="350" y="18"/>
                  </a:lnTo>
                  <a:lnTo>
                    <a:pt x="331" y="16"/>
                  </a:lnTo>
                  <a:lnTo>
                    <a:pt x="308" y="18"/>
                  </a:lnTo>
                  <a:lnTo>
                    <a:pt x="284" y="19"/>
                  </a:lnTo>
                  <a:lnTo>
                    <a:pt x="261" y="20"/>
                  </a:lnTo>
                  <a:lnTo>
                    <a:pt x="223" y="26"/>
                  </a:lnTo>
                  <a:lnTo>
                    <a:pt x="208" y="29"/>
                  </a:lnTo>
                  <a:lnTo>
                    <a:pt x="208" y="2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6BC332A9-E843-F221-40AB-C182AAD5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700" y="1676400"/>
              <a:ext cx="190500" cy="231775"/>
            </a:xfrm>
            <a:custGeom>
              <a:avLst/>
              <a:gdLst>
                <a:gd name="T0" fmla="*/ 114 w 120"/>
                <a:gd name="T1" fmla="*/ 6 h 146"/>
                <a:gd name="T2" fmla="*/ 108 w 120"/>
                <a:gd name="T3" fmla="*/ 2 h 146"/>
                <a:gd name="T4" fmla="*/ 87 w 120"/>
                <a:gd name="T5" fmla="*/ 1 h 146"/>
                <a:gd name="T6" fmla="*/ 49 w 120"/>
                <a:gd name="T7" fmla="*/ 0 h 146"/>
                <a:gd name="T8" fmla="*/ 38 w 120"/>
                <a:gd name="T9" fmla="*/ 1 h 146"/>
                <a:gd name="T10" fmla="*/ 20 w 120"/>
                <a:gd name="T11" fmla="*/ 5 h 146"/>
                <a:gd name="T12" fmla="*/ 16 w 120"/>
                <a:gd name="T13" fmla="*/ 11 h 146"/>
                <a:gd name="T14" fmla="*/ 16 w 120"/>
                <a:gd name="T15" fmla="*/ 12 h 146"/>
                <a:gd name="T16" fmla="*/ 26 w 120"/>
                <a:gd name="T17" fmla="*/ 23 h 146"/>
                <a:gd name="T18" fmla="*/ 27 w 120"/>
                <a:gd name="T19" fmla="*/ 23 h 146"/>
                <a:gd name="T20" fmla="*/ 23 w 120"/>
                <a:gd name="T21" fmla="*/ 23 h 146"/>
                <a:gd name="T22" fmla="*/ 9 w 120"/>
                <a:gd name="T23" fmla="*/ 26 h 146"/>
                <a:gd name="T24" fmla="*/ 1 w 120"/>
                <a:gd name="T25" fmla="*/ 30 h 146"/>
                <a:gd name="T26" fmla="*/ 0 w 120"/>
                <a:gd name="T27" fmla="*/ 34 h 146"/>
                <a:gd name="T28" fmla="*/ 4 w 120"/>
                <a:gd name="T29" fmla="*/ 39 h 146"/>
                <a:gd name="T30" fmla="*/ 13 w 120"/>
                <a:gd name="T31" fmla="*/ 43 h 146"/>
                <a:gd name="T32" fmla="*/ 27 w 120"/>
                <a:gd name="T33" fmla="*/ 45 h 146"/>
                <a:gd name="T34" fmla="*/ 19 w 120"/>
                <a:gd name="T35" fmla="*/ 48 h 146"/>
                <a:gd name="T36" fmla="*/ 5 w 120"/>
                <a:gd name="T37" fmla="*/ 56 h 146"/>
                <a:gd name="T38" fmla="*/ 1 w 120"/>
                <a:gd name="T39" fmla="*/ 60 h 146"/>
                <a:gd name="T40" fmla="*/ 1 w 120"/>
                <a:gd name="T41" fmla="*/ 65 h 146"/>
                <a:gd name="T42" fmla="*/ 5 w 120"/>
                <a:gd name="T43" fmla="*/ 67 h 146"/>
                <a:gd name="T44" fmla="*/ 26 w 120"/>
                <a:gd name="T45" fmla="*/ 72 h 146"/>
                <a:gd name="T46" fmla="*/ 27 w 120"/>
                <a:gd name="T47" fmla="*/ 72 h 146"/>
                <a:gd name="T48" fmla="*/ 26 w 120"/>
                <a:gd name="T49" fmla="*/ 72 h 146"/>
                <a:gd name="T50" fmla="*/ 23 w 120"/>
                <a:gd name="T51" fmla="*/ 78 h 146"/>
                <a:gd name="T52" fmla="*/ 16 w 120"/>
                <a:gd name="T53" fmla="*/ 89 h 146"/>
                <a:gd name="T54" fmla="*/ 6 w 120"/>
                <a:gd name="T55" fmla="*/ 98 h 146"/>
                <a:gd name="T56" fmla="*/ 4 w 120"/>
                <a:gd name="T57" fmla="*/ 105 h 146"/>
                <a:gd name="T58" fmla="*/ 5 w 120"/>
                <a:gd name="T59" fmla="*/ 111 h 146"/>
                <a:gd name="T60" fmla="*/ 8 w 120"/>
                <a:gd name="T61" fmla="*/ 113 h 146"/>
                <a:gd name="T62" fmla="*/ 19 w 120"/>
                <a:gd name="T63" fmla="*/ 115 h 146"/>
                <a:gd name="T64" fmla="*/ 32 w 120"/>
                <a:gd name="T65" fmla="*/ 111 h 146"/>
                <a:gd name="T66" fmla="*/ 50 w 120"/>
                <a:gd name="T67" fmla="*/ 108 h 146"/>
                <a:gd name="T68" fmla="*/ 54 w 120"/>
                <a:gd name="T69" fmla="*/ 111 h 146"/>
                <a:gd name="T70" fmla="*/ 58 w 120"/>
                <a:gd name="T71" fmla="*/ 116 h 146"/>
                <a:gd name="T72" fmla="*/ 54 w 120"/>
                <a:gd name="T73" fmla="*/ 121 h 146"/>
                <a:gd name="T74" fmla="*/ 41 w 120"/>
                <a:gd name="T75" fmla="*/ 132 h 146"/>
                <a:gd name="T76" fmla="*/ 36 w 120"/>
                <a:gd name="T77" fmla="*/ 138 h 146"/>
                <a:gd name="T78" fmla="*/ 38 w 120"/>
                <a:gd name="T79" fmla="*/ 143 h 146"/>
                <a:gd name="T80" fmla="*/ 41 w 120"/>
                <a:gd name="T81" fmla="*/ 145 h 146"/>
                <a:gd name="T82" fmla="*/ 54 w 120"/>
                <a:gd name="T83" fmla="*/ 145 h 146"/>
                <a:gd name="T84" fmla="*/ 76 w 120"/>
                <a:gd name="T85" fmla="*/ 138 h 146"/>
                <a:gd name="T86" fmla="*/ 87 w 120"/>
                <a:gd name="T87" fmla="*/ 130 h 146"/>
                <a:gd name="T88" fmla="*/ 97 w 120"/>
                <a:gd name="T89" fmla="*/ 116 h 146"/>
                <a:gd name="T90" fmla="*/ 102 w 120"/>
                <a:gd name="T91" fmla="*/ 101 h 146"/>
                <a:gd name="T92" fmla="*/ 103 w 120"/>
                <a:gd name="T93" fmla="*/ 89 h 146"/>
                <a:gd name="T94" fmla="*/ 99 w 120"/>
                <a:gd name="T95" fmla="*/ 67 h 146"/>
                <a:gd name="T96" fmla="*/ 98 w 120"/>
                <a:gd name="T97" fmla="*/ 45 h 146"/>
                <a:gd name="T98" fmla="*/ 102 w 120"/>
                <a:gd name="T99" fmla="*/ 35 h 146"/>
                <a:gd name="T100" fmla="*/ 120 w 120"/>
                <a:gd name="T101" fmla="*/ 12 h 146"/>
                <a:gd name="T102" fmla="*/ 120 w 120"/>
                <a:gd name="T103" fmla="*/ 11 h 146"/>
                <a:gd name="T104" fmla="*/ 114 w 120"/>
                <a:gd name="T105" fmla="*/ 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46">
                  <a:moveTo>
                    <a:pt x="114" y="6"/>
                  </a:moveTo>
                  <a:lnTo>
                    <a:pt x="114" y="6"/>
                  </a:lnTo>
                  <a:lnTo>
                    <a:pt x="112" y="4"/>
                  </a:lnTo>
                  <a:lnTo>
                    <a:pt x="108" y="2"/>
                  </a:lnTo>
                  <a:lnTo>
                    <a:pt x="87" y="1"/>
                  </a:lnTo>
                  <a:lnTo>
                    <a:pt x="87" y="1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27" y="4"/>
                  </a:lnTo>
                  <a:lnTo>
                    <a:pt x="20" y="5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1" y="20"/>
                  </a:lnTo>
                  <a:lnTo>
                    <a:pt x="26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6" y="23"/>
                  </a:lnTo>
                  <a:lnTo>
                    <a:pt x="23" y="23"/>
                  </a:lnTo>
                  <a:lnTo>
                    <a:pt x="15" y="24"/>
                  </a:lnTo>
                  <a:lnTo>
                    <a:pt x="9" y="26"/>
                  </a:lnTo>
                  <a:lnTo>
                    <a:pt x="5" y="27"/>
                  </a:lnTo>
                  <a:lnTo>
                    <a:pt x="1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4" y="39"/>
                  </a:lnTo>
                  <a:lnTo>
                    <a:pt x="8" y="42"/>
                  </a:lnTo>
                  <a:lnTo>
                    <a:pt x="13" y="43"/>
                  </a:lnTo>
                  <a:lnTo>
                    <a:pt x="23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19" y="48"/>
                  </a:lnTo>
                  <a:lnTo>
                    <a:pt x="12" y="50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1" y="60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20" y="71"/>
                  </a:lnTo>
                  <a:lnTo>
                    <a:pt x="26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3" y="78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2" y="94"/>
                  </a:lnTo>
                  <a:lnTo>
                    <a:pt x="6" y="98"/>
                  </a:lnTo>
                  <a:lnTo>
                    <a:pt x="5" y="101"/>
                  </a:lnTo>
                  <a:lnTo>
                    <a:pt x="4" y="105"/>
                  </a:lnTo>
                  <a:lnTo>
                    <a:pt x="4" y="108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8" y="113"/>
                  </a:lnTo>
                  <a:lnTo>
                    <a:pt x="11" y="115"/>
                  </a:lnTo>
                  <a:lnTo>
                    <a:pt x="19" y="11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5" y="108"/>
                  </a:lnTo>
                  <a:lnTo>
                    <a:pt x="50" y="108"/>
                  </a:lnTo>
                  <a:lnTo>
                    <a:pt x="53" y="109"/>
                  </a:lnTo>
                  <a:lnTo>
                    <a:pt x="54" y="111"/>
                  </a:lnTo>
                  <a:lnTo>
                    <a:pt x="54" y="111"/>
                  </a:lnTo>
                  <a:lnTo>
                    <a:pt x="58" y="116"/>
                  </a:lnTo>
                  <a:lnTo>
                    <a:pt x="58" y="117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1" y="132"/>
                  </a:lnTo>
                  <a:lnTo>
                    <a:pt x="38" y="135"/>
                  </a:lnTo>
                  <a:lnTo>
                    <a:pt x="36" y="138"/>
                  </a:lnTo>
                  <a:lnTo>
                    <a:pt x="36" y="141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41" y="145"/>
                  </a:lnTo>
                  <a:lnTo>
                    <a:pt x="45" y="146"/>
                  </a:lnTo>
                  <a:lnTo>
                    <a:pt x="54" y="145"/>
                  </a:lnTo>
                  <a:lnTo>
                    <a:pt x="76" y="138"/>
                  </a:lnTo>
                  <a:lnTo>
                    <a:pt x="76" y="138"/>
                  </a:lnTo>
                  <a:lnTo>
                    <a:pt x="82" y="135"/>
                  </a:lnTo>
                  <a:lnTo>
                    <a:pt x="87" y="130"/>
                  </a:lnTo>
                  <a:lnTo>
                    <a:pt x="91" y="124"/>
                  </a:lnTo>
                  <a:lnTo>
                    <a:pt x="97" y="116"/>
                  </a:lnTo>
                  <a:lnTo>
                    <a:pt x="99" y="108"/>
                  </a:lnTo>
                  <a:lnTo>
                    <a:pt x="102" y="101"/>
                  </a:lnTo>
                  <a:lnTo>
                    <a:pt x="103" y="94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99" y="67"/>
                  </a:lnTo>
                  <a:lnTo>
                    <a:pt x="98" y="45"/>
                  </a:lnTo>
                  <a:lnTo>
                    <a:pt x="98" y="45"/>
                  </a:lnTo>
                  <a:lnTo>
                    <a:pt x="99" y="41"/>
                  </a:lnTo>
                  <a:lnTo>
                    <a:pt x="102" y="35"/>
                  </a:lnTo>
                  <a:lnTo>
                    <a:pt x="109" y="24"/>
                  </a:lnTo>
                  <a:lnTo>
                    <a:pt x="120" y="12"/>
                  </a:lnTo>
                  <a:lnTo>
                    <a:pt x="120" y="12"/>
                  </a:lnTo>
                  <a:lnTo>
                    <a:pt x="120" y="11"/>
                  </a:lnTo>
                  <a:lnTo>
                    <a:pt x="114" y="6"/>
                  </a:lnTo>
                  <a:lnTo>
                    <a:pt x="114" y="6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6DB33AE-67D6-78F4-9812-87D2CBEE2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088" y="3095625"/>
              <a:ext cx="319088" cy="166688"/>
            </a:xfrm>
            <a:custGeom>
              <a:avLst/>
              <a:gdLst>
                <a:gd name="T0" fmla="*/ 112 w 201"/>
                <a:gd name="T1" fmla="*/ 5 h 105"/>
                <a:gd name="T2" fmla="*/ 99 w 201"/>
                <a:gd name="T3" fmla="*/ 1 h 105"/>
                <a:gd name="T4" fmla="*/ 90 w 201"/>
                <a:gd name="T5" fmla="*/ 0 h 105"/>
                <a:gd name="T6" fmla="*/ 78 w 201"/>
                <a:gd name="T7" fmla="*/ 3 h 105"/>
                <a:gd name="T8" fmla="*/ 69 w 201"/>
                <a:gd name="T9" fmla="*/ 11 h 105"/>
                <a:gd name="T10" fmla="*/ 40 w 201"/>
                <a:gd name="T11" fmla="*/ 24 h 105"/>
                <a:gd name="T12" fmla="*/ 14 w 201"/>
                <a:gd name="T13" fmla="*/ 40 h 105"/>
                <a:gd name="T14" fmla="*/ 8 w 201"/>
                <a:gd name="T15" fmla="*/ 44 h 105"/>
                <a:gd name="T16" fmla="*/ 2 w 201"/>
                <a:gd name="T17" fmla="*/ 57 h 105"/>
                <a:gd name="T18" fmla="*/ 2 w 201"/>
                <a:gd name="T19" fmla="*/ 66 h 105"/>
                <a:gd name="T20" fmla="*/ 8 w 201"/>
                <a:gd name="T21" fmla="*/ 71 h 105"/>
                <a:gd name="T22" fmla="*/ 14 w 201"/>
                <a:gd name="T23" fmla="*/ 71 h 105"/>
                <a:gd name="T24" fmla="*/ 52 w 201"/>
                <a:gd name="T25" fmla="*/ 64 h 105"/>
                <a:gd name="T26" fmla="*/ 85 w 201"/>
                <a:gd name="T27" fmla="*/ 55 h 105"/>
                <a:gd name="T28" fmla="*/ 92 w 201"/>
                <a:gd name="T29" fmla="*/ 55 h 105"/>
                <a:gd name="T30" fmla="*/ 100 w 201"/>
                <a:gd name="T31" fmla="*/ 63 h 105"/>
                <a:gd name="T32" fmla="*/ 101 w 201"/>
                <a:gd name="T33" fmla="*/ 66 h 105"/>
                <a:gd name="T34" fmla="*/ 93 w 201"/>
                <a:gd name="T35" fmla="*/ 83 h 105"/>
                <a:gd name="T36" fmla="*/ 93 w 201"/>
                <a:gd name="T37" fmla="*/ 96 h 105"/>
                <a:gd name="T38" fmla="*/ 96 w 201"/>
                <a:gd name="T39" fmla="*/ 101 h 105"/>
                <a:gd name="T40" fmla="*/ 101 w 201"/>
                <a:gd name="T41" fmla="*/ 104 h 105"/>
                <a:gd name="T42" fmla="*/ 110 w 201"/>
                <a:gd name="T43" fmla="*/ 105 h 105"/>
                <a:gd name="T44" fmla="*/ 130 w 201"/>
                <a:gd name="T45" fmla="*/ 104 h 105"/>
                <a:gd name="T46" fmla="*/ 156 w 201"/>
                <a:gd name="T47" fmla="*/ 93 h 105"/>
                <a:gd name="T48" fmla="*/ 166 w 201"/>
                <a:gd name="T49" fmla="*/ 86 h 105"/>
                <a:gd name="T50" fmla="*/ 178 w 201"/>
                <a:gd name="T51" fmla="*/ 78 h 105"/>
                <a:gd name="T52" fmla="*/ 183 w 201"/>
                <a:gd name="T53" fmla="*/ 77 h 105"/>
                <a:gd name="T54" fmla="*/ 196 w 201"/>
                <a:gd name="T55" fmla="*/ 71 h 105"/>
                <a:gd name="T56" fmla="*/ 200 w 201"/>
                <a:gd name="T57" fmla="*/ 64 h 105"/>
                <a:gd name="T58" fmla="*/ 200 w 201"/>
                <a:gd name="T59" fmla="*/ 55 h 105"/>
                <a:gd name="T60" fmla="*/ 197 w 201"/>
                <a:gd name="T61" fmla="*/ 46 h 105"/>
                <a:gd name="T62" fmla="*/ 197 w 201"/>
                <a:gd name="T63" fmla="*/ 40 h 105"/>
                <a:gd name="T64" fmla="*/ 194 w 201"/>
                <a:gd name="T65" fmla="*/ 38 h 105"/>
                <a:gd name="T66" fmla="*/ 178 w 201"/>
                <a:gd name="T67" fmla="*/ 30 h 105"/>
                <a:gd name="T68" fmla="*/ 172 w 201"/>
                <a:gd name="T69" fmla="*/ 27 h 105"/>
                <a:gd name="T70" fmla="*/ 156 w 201"/>
                <a:gd name="T71" fmla="*/ 22 h 105"/>
                <a:gd name="T72" fmla="*/ 148 w 201"/>
                <a:gd name="T73" fmla="*/ 15 h 105"/>
                <a:gd name="T74" fmla="*/ 140 w 201"/>
                <a:gd name="T75" fmla="*/ 11 h 105"/>
                <a:gd name="T76" fmla="*/ 125 w 201"/>
                <a:gd name="T77" fmla="*/ 8 h 105"/>
                <a:gd name="T78" fmla="*/ 112 w 201"/>
                <a:gd name="T79" fmla="*/ 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1" h="105">
                  <a:moveTo>
                    <a:pt x="112" y="5"/>
                  </a:moveTo>
                  <a:lnTo>
                    <a:pt x="112" y="5"/>
                  </a:lnTo>
                  <a:lnTo>
                    <a:pt x="105" y="3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84" y="0"/>
                  </a:lnTo>
                  <a:lnTo>
                    <a:pt x="78" y="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58" y="16"/>
                  </a:lnTo>
                  <a:lnTo>
                    <a:pt x="40" y="24"/>
                  </a:lnTo>
                  <a:lnTo>
                    <a:pt x="21" y="34"/>
                  </a:lnTo>
                  <a:lnTo>
                    <a:pt x="14" y="40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3" y="53"/>
                  </a:lnTo>
                  <a:lnTo>
                    <a:pt x="2" y="57"/>
                  </a:lnTo>
                  <a:lnTo>
                    <a:pt x="0" y="61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71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32" y="68"/>
                  </a:lnTo>
                  <a:lnTo>
                    <a:pt x="52" y="64"/>
                  </a:lnTo>
                  <a:lnTo>
                    <a:pt x="85" y="55"/>
                  </a:lnTo>
                  <a:lnTo>
                    <a:pt x="85" y="55"/>
                  </a:lnTo>
                  <a:lnTo>
                    <a:pt x="89" y="55"/>
                  </a:lnTo>
                  <a:lnTo>
                    <a:pt x="92" y="55"/>
                  </a:lnTo>
                  <a:lnTo>
                    <a:pt x="97" y="59"/>
                  </a:lnTo>
                  <a:lnTo>
                    <a:pt x="100" y="63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99" y="71"/>
                  </a:lnTo>
                  <a:lnTo>
                    <a:pt x="93" y="83"/>
                  </a:lnTo>
                  <a:lnTo>
                    <a:pt x="92" y="90"/>
                  </a:lnTo>
                  <a:lnTo>
                    <a:pt x="93" y="96"/>
                  </a:lnTo>
                  <a:lnTo>
                    <a:pt x="93" y="98"/>
                  </a:lnTo>
                  <a:lnTo>
                    <a:pt x="96" y="101"/>
                  </a:lnTo>
                  <a:lnTo>
                    <a:pt x="99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10" y="105"/>
                  </a:lnTo>
                  <a:lnTo>
                    <a:pt x="116" y="105"/>
                  </a:lnTo>
                  <a:lnTo>
                    <a:pt x="130" y="104"/>
                  </a:lnTo>
                  <a:lnTo>
                    <a:pt x="144" y="100"/>
                  </a:lnTo>
                  <a:lnTo>
                    <a:pt x="156" y="93"/>
                  </a:lnTo>
                  <a:lnTo>
                    <a:pt x="156" y="93"/>
                  </a:lnTo>
                  <a:lnTo>
                    <a:pt x="166" y="86"/>
                  </a:lnTo>
                  <a:lnTo>
                    <a:pt x="172" y="81"/>
                  </a:lnTo>
                  <a:lnTo>
                    <a:pt x="178" y="78"/>
                  </a:lnTo>
                  <a:lnTo>
                    <a:pt x="183" y="77"/>
                  </a:lnTo>
                  <a:lnTo>
                    <a:pt x="183" y="77"/>
                  </a:lnTo>
                  <a:lnTo>
                    <a:pt x="190" y="75"/>
                  </a:lnTo>
                  <a:lnTo>
                    <a:pt x="196" y="71"/>
                  </a:lnTo>
                  <a:lnTo>
                    <a:pt x="198" y="68"/>
                  </a:lnTo>
                  <a:lnTo>
                    <a:pt x="200" y="64"/>
                  </a:lnTo>
                  <a:lnTo>
                    <a:pt x="201" y="60"/>
                  </a:lnTo>
                  <a:lnTo>
                    <a:pt x="200" y="55"/>
                  </a:lnTo>
                  <a:lnTo>
                    <a:pt x="200" y="55"/>
                  </a:lnTo>
                  <a:lnTo>
                    <a:pt x="197" y="46"/>
                  </a:lnTo>
                  <a:lnTo>
                    <a:pt x="197" y="42"/>
                  </a:lnTo>
                  <a:lnTo>
                    <a:pt x="197" y="40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85" y="33"/>
                  </a:lnTo>
                  <a:lnTo>
                    <a:pt x="178" y="30"/>
                  </a:lnTo>
                  <a:lnTo>
                    <a:pt x="172" y="27"/>
                  </a:lnTo>
                  <a:lnTo>
                    <a:pt x="172" y="27"/>
                  </a:lnTo>
                  <a:lnTo>
                    <a:pt x="163" y="24"/>
                  </a:lnTo>
                  <a:lnTo>
                    <a:pt x="156" y="22"/>
                  </a:lnTo>
                  <a:lnTo>
                    <a:pt x="156" y="22"/>
                  </a:lnTo>
                  <a:lnTo>
                    <a:pt x="148" y="15"/>
                  </a:lnTo>
                  <a:lnTo>
                    <a:pt x="144" y="12"/>
                  </a:lnTo>
                  <a:lnTo>
                    <a:pt x="140" y="11"/>
                  </a:lnTo>
                  <a:lnTo>
                    <a:pt x="140" y="11"/>
                  </a:lnTo>
                  <a:lnTo>
                    <a:pt x="125" y="8"/>
                  </a:lnTo>
                  <a:lnTo>
                    <a:pt x="112" y="5"/>
                  </a:lnTo>
                  <a:lnTo>
                    <a:pt x="112" y="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1" name="Freeform 10">
            <a:extLst>
              <a:ext uri="{FF2B5EF4-FFF2-40B4-BE49-F238E27FC236}">
                <a16:creationId xmlns:a16="http://schemas.microsoft.com/office/drawing/2014/main" id="{26302BFF-6FD2-652F-B84B-E5B596EF9ECF}"/>
              </a:ext>
            </a:extLst>
          </p:cNvPr>
          <p:cNvSpPr>
            <a:spLocks noEditPoints="1"/>
          </p:cNvSpPr>
          <p:nvPr/>
        </p:nvSpPr>
        <p:spPr bwMode="auto">
          <a:xfrm>
            <a:off x="1057216" y="4030993"/>
            <a:ext cx="2115668" cy="2242440"/>
          </a:xfrm>
          <a:custGeom>
            <a:avLst/>
            <a:gdLst>
              <a:gd name="T0" fmla="*/ 167 w 1018"/>
              <a:gd name="T1" fmla="*/ 27 h 1079"/>
              <a:gd name="T2" fmla="*/ 139 w 1018"/>
              <a:gd name="T3" fmla="*/ 93 h 1079"/>
              <a:gd name="T4" fmla="*/ 156 w 1018"/>
              <a:gd name="T5" fmla="*/ 154 h 1079"/>
              <a:gd name="T6" fmla="*/ 191 w 1018"/>
              <a:gd name="T7" fmla="*/ 199 h 1079"/>
              <a:gd name="T8" fmla="*/ 227 w 1018"/>
              <a:gd name="T9" fmla="*/ 230 h 1079"/>
              <a:gd name="T10" fmla="*/ 303 w 1018"/>
              <a:gd name="T11" fmla="*/ 273 h 1079"/>
              <a:gd name="T12" fmla="*/ 287 w 1018"/>
              <a:gd name="T13" fmla="*/ 383 h 1079"/>
              <a:gd name="T14" fmla="*/ 242 w 1018"/>
              <a:gd name="T15" fmla="*/ 451 h 1079"/>
              <a:gd name="T16" fmla="*/ 176 w 1018"/>
              <a:gd name="T17" fmla="*/ 435 h 1079"/>
              <a:gd name="T18" fmla="*/ 156 w 1018"/>
              <a:gd name="T19" fmla="*/ 399 h 1079"/>
              <a:gd name="T20" fmla="*/ 146 w 1018"/>
              <a:gd name="T21" fmla="*/ 432 h 1079"/>
              <a:gd name="T22" fmla="*/ 120 w 1018"/>
              <a:gd name="T23" fmla="*/ 445 h 1079"/>
              <a:gd name="T24" fmla="*/ 90 w 1018"/>
              <a:gd name="T25" fmla="*/ 460 h 1079"/>
              <a:gd name="T26" fmla="*/ 30 w 1018"/>
              <a:gd name="T27" fmla="*/ 495 h 1079"/>
              <a:gd name="T28" fmla="*/ 1 w 1018"/>
              <a:gd name="T29" fmla="*/ 535 h 1079"/>
              <a:gd name="T30" fmla="*/ 1 w 1018"/>
              <a:gd name="T31" fmla="*/ 561 h 1079"/>
              <a:gd name="T32" fmla="*/ 23 w 1018"/>
              <a:gd name="T33" fmla="*/ 621 h 1079"/>
              <a:gd name="T34" fmla="*/ 79 w 1018"/>
              <a:gd name="T35" fmla="*/ 657 h 1079"/>
              <a:gd name="T36" fmla="*/ 216 w 1018"/>
              <a:gd name="T37" fmla="*/ 772 h 1079"/>
              <a:gd name="T38" fmla="*/ 265 w 1018"/>
              <a:gd name="T39" fmla="*/ 775 h 1079"/>
              <a:gd name="T40" fmla="*/ 391 w 1018"/>
              <a:gd name="T41" fmla="*/ 701 h 1079"/>
              <a:gd name="T42" fmla="*/ 342 w 1018"/>
              <a:gd name="T43" fmla="*/ 810 h 1079"/>
              <a:gd name="T44" fmla="*/ 283 w 1018"/>
              <a:gd name="T45" fmla="*/ 880 h 1079"/>
              <a:gd name="T46" fmla="*/ 291 w 1018"/>
              <a:gd name="T47" fmla="*/ 946 h 1079"/>
              <a:gd name="T48" fmla="*/ 359 w 1018"/>
              <a:gd name="T49" fmla="*/ 990 h 1079"/>
              <a:gd name="T50" fmla="*/ 391 w 1018"/>
              <a:gd name="T51" fmla="*/ 1039 h 1079"/>
              <a:gd name="T52" fmla="*/ 411 w 1018"/>
              <a:gd name="T53" fmla="*/ 1075 h 1079"/>
              <a:gd name="T54" fmla="*/ 435 w 1018"/>
              <a:gd name="T55" fmla="*/ 1062 h 1079"/>
              <a:gd name="T56" fmla="*/ 697 w 1018"/>
              <a:gd name="T57" fmla="*/ 1035 h 1079"/>
              <a:gd name="T58" fmla="*/ 942 w 1018"/>
              <a:gd name="T59" fmla="*/ 1050 h 1079"/>
              <a:gd name="T60" fmla="*/ 981 w 1018"/>
              <a:gd name="T61" fmla="*/ 1062 h 1079"/>
              <a:gd name="T62" fmla="*/ 992 w 1018"/>
              <a:gd name="T63" fmla="*/ 1029 h 1079"/>
              <a:gd name="T64" fmla="*/ 943 w 1018"/>
              <a:gd name="T65" fmla="*/ 968 h 1079"/>
              <a:gd name="T66" fmla="*/ 891 w 1018"/>
              <a:gd name="T67" fmla="*/ 955 h 1079"/>
              <a:gd name="T68" fmla="*/ 831 w 1018"/>
              <a:gd name="T69" fmla="*/ 954 h 1079"/>
              <a:gd name="T70" fmla="*/ 899 w 1018"/>
              <a:gd name="T71" fmla="*/ 914 h 1079"/>
              <a:gd name="T72" fmla="*/ 1014 w 1018"/>
              <a:gd name="T73" fmla="*/ 808 h 1079"/>
              <a:gd name="T74" fmla="*/ 983 w 1018"/>
              <a:gd name="T75" fmla="*/ 734 h 1079"/>
              <a:gd name="T76" fmla="*/ 891 w 1018"/>
              <a:gd name="T77" fmla="*/ 717 h 1079"/>
              <a:gd name="T78" fmla="*/ 828 w 1018"/>
              <a:gd name="T79" fmla="*/ 695 h 1079"/>
              <a:gd name="T80" fmla="*/ 724 w 1018"/>
              <a:gd name="T81" fmla="*/ 591 h 1079"/>
              <a:gd name="T82" fmla="*/ 700 w 1018"/>
              <a:gd name="T83" fmla="*/ 387 h 1079"/>
              <a:gd name="T84" fmla="*/ 655 w 1018"/>
              <a:gd name="T85" fmla="*/ 202 h 1079"/>
              <a:gd name="T86" fmla="*/ 593 w 1018"/>
              <a:gd name="T87" fmla="*/ 169 h 1079"/>
              <a:gd name="T88" fmla="*/ 454 w 1018"/>
              <a:gd name="T89" fmla="*/ 197 h 1079"/>
              <a:gd name="T90" fmla="*/ 417 w 1018"/>
              <a:gd name="T91" fmla="*/ 180 h 1079"/>
              <a:gd name="T92" fmla="*/ 418 w 1018"/>
              <a:gd name="T93" fmla="*/ 147 h 1079"/>
              <a:gd name="T94" fmla="*/ 413 w 1018"/>
              <a:gd name="T95" fmla="*/ 115 h 1079"/>
              <a:gd name="T96" fmla="*/ 320 w 1018"/>
              <a:gd name="T97" fmla="*/ 8 h 1079"/>
              <a:gd name="T98" fmla="*/ 236 w 1018"/>
              <a:gd name="T99" fmla="*/ 1 h 1079"/>
              <a:gd name="T100" fmla="*/ 146 w 1018"/>
              <a:gd name="T101" fmla="*/ 540 h 1079"/>
              <a:gd name="T102" fmla="*/ 163 w 1018"/>
              <a:gd name="T103" fmla="*/ 546 h 1079"/>
              <a:gd name="T104" fmla="*/ 179 w 1018"/>
              <a:gd name="T105" fmla="*/ 551 h 1079"/>
              <a:gd name="T106" fmla="*/ 232 w 1018"/>
              <a:gd name="T107" fmla="*/ 553 h 1079"/>
              <a:gd name="T108" fmla="*/ 139 w 1018"/>
              <a:gd name="T109" fmla="*/ 629 h 1079"/>
              <a:gd name="T110" fmla="*/ 127 w 1018"/>
              <a:gd name="T111" fmla="*/ 584 h 1079"/>
              <a:gd name="T112" fmla="*/ 96 w 1018"/>
              <a:gd name="T113" fmla="*/ 558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8" h="1079">
                <a:moveTo>
                  <a:pt x="205" y="16"/>
                </a:moveTo>
                <a:lnTo>
                  <a:pt x="205" y="16"/>
                </a:lnTo>
                <a:lnTo>
                  <a:pt x="201" y="16"/>
                </a:lnTo>
                <a:lnTo>
                  <a:pt x="193" y="17"/>
                </a:lnTo>
                <a:lnTo>
                  <a:pt x="180" y="20"/>
                </a:lnTo>
                <a:lnTo>
                  <a:pt x="174" y="23"/>
                </a:lnTo>
                <a:lnTo>
                  <a:pt x="167" y="27"/>
                </a:lnTo>
                <a:lnTo>
                  <a:pt x="167" y="27"/>
                </a:lnTo>
                <a:lnTo>
                  <a:pt x="161" y="32"/>
                </a:lnTo>
                <a:lnTo>
                  <a:pt x="156" y="41"/>
                </a:lnTo>
                <a:lnTo>
                  <a:pt x="152" y="50"/>
                </a:lnTo>
                <a:lnTo>
                  <a:pt x="149" y="61"/>
                </a:lnTo>
                <a:lnTo>
                  <a:pt x="143" y="80"/>
                </a:lnTo>
                <a:lnTo>
                  <a:pt x="141" y="87"/>
                </a:lnTo>
                <a:lnTo>
                  <a:pt x="139" y="93"/>
                </a:lnTo>
                <a:lnTo>
                  <a:pt x="139" y="93"/>
                </a:lnTo>
                <a:lnTo>
                  <a:pt x="133" y="108"/>
                </a:lnTo>
                <a:lnTo>
                  <a:pt x="128" y="115"/>
                </a:lnTo>
                <a:lnTo>
                  <a:pt x="139" y="115"/>
                </a:lnTo>
                <a:lnTo>
                  <a:pt x="134" y="142"/>
                </a:lnTo>
                <a:lnTo>
                  <a:pt x="150" y="136"/>
                </a:lnTo>
                <a:lnTo>
                  <a:pt x="150" y="136"/>
                </a:lnTo>
                <a:lnTo>
                  <a:pt x="153" y="147"/>
                </a:lnTo>
                <a:lnTo>
                  <a:pt x="156" y="154"/>
                </a:lnTo>
                <a:lnTo>
                  <a:pt x="156" y="158"/>
                </a:lnTo>
                <a:lnTo>
                  <a:pt x="156" y="158"/>
                </a:lnTo>
                <a:lnTo>
                  <a:pt x="175" y="178"/>
                </a:lnTo>
                <a:lnTo>
                  <a:pt x="194" y="197"/>
                </a:lnTo>
                <a:lnTo>
                  <a:pt x="194" y="197"/>
                </a:lnTo>
                <a:lnTo>
                  <a:pt x="193" y="197"/>
                </a:lnTo>
                <a:lnTo>
                  <a:pt x="193" y="197"/>
                </a:lnTo>
                <a:lnTo>
                  <a:pt x="191" y="199"/>
                </a:lnTo>
                <a:lnTo>
                  <a:pt x="194" y="208"/>
                </a:lnTo>
                <a:lnTo>
                  <a:pt x="194" y="208"/>
                </a:lnTo>
                <a:lnTo>
                  <a:pt x="198" y="217"/>
                </a:lnTo>
                <a:lnTo>
                  <a:pt x="204" y="224"/>
                </a:lnTo>
                <a:lnTo>
                  <a:pt x="208" y="228"/>
                </a:lnTo>
                <a:lnTo>
                  <a:pt x="210" y="230"/>
                </a:lnTo>
                <a:lnTo>
                  <a:pt x="227" y="230"/>
                </a:lnTo>
                <a:lnTo>
                  <a:pt x="227" y="230"/>
                </a:lnTo>
                <a:lnTo>
                  <a:pt x="242" y="246"/>
                </a:lnTo>
                <a:lnTo>
                  <a:pt x="254" y="257"/>
                </a:lnTo>
                <a:lnTo>
                  <a:pt x="261" y="261"/>
                </a:lnTo>
                <a:lnTo>
                  <a:pt x="265" y="262"/>
                </a:lnTo>
                <a:lnTo>
                  <a:pt x="265" y="262"/>
                </a:lnTo>
                <a:lnTo>
                  <a:pt x="276" y="265"/>
                </a:lnTo>
                <a:lnTo>
                  <a:pt x="288" y="268"/>
                </a:lnTo>
                <a:lnTo>
                  <a:pt x="303" y="273"/>
                </a:lnTo>
                <a:lnTo>
                  <a:pt x="320" y="306"/>
                </a:lnTo>
                <a:lnTo>
                  <a:pt x="320" y="306"/>
                </a:lnTo>
                <a:lnTo>
                  <a:pt x="317" y="316"/>
                </a:lnTo>
                <a:lnTo>
                  <a:pt x="310" y="339"/>
                </a:lnTo>
                <a:lnTo>
                  <a:pt x="305" y="353"/>
                </a:lnTo>
                <a:lnTo>
                  <a:pt x="299" y="365"/>
                </a:lnTo>
                <a:lnTo>
                  <a:pt x="292" y="376"/>
                </a:lnTo>
                <a:lnTo>
                  <a:pt x="287" y="383"/>
                </a:lnTo>
                <a:lnTo>
                  <a:pt x="287" y="383"/>
                </a:lnTo>
                <a:lnTo>
                  <a:pt x="275" y="394"/>
                </a:lnTo>
                <a:lnTo>
                  <a:pt x="264" y="405"/>
                </a:lnTo>
                <a:lnTo>
                  <a:pt x="254" y="416"/>
                </a:lnTo>
                <a:lnTo>
                  <a:pt x="249" y="427"/>
                </a:lnTo>
                <a:lnTo>
                  <a:pt x="249" y="427"/>
                </a:lnTo>
                <a:lnTo>
                  <a:pt x="245" y="439"/>
                </a:lnTo>
                <a:lnTo>
                  <a:pt x="242" y="451"/>
                </a:lnTo>
                <a:lnTo>
                  <a:pt x="238" y="465"/>
                </a:lnTo>
                <a:lnTo>
                  <a:pt x="238" y="465"/>
                </a:lnTo>
                <a:lnTo>
                  <a:pt x="205" y="443"/>
                </a:lnTo>
                <a:lnTo>
                  <a:pt x="205" y="443"/>
                </a:lnTo>
                <a:lnTo>
                  <a:pt x="200" y="442"/>
                </a:lnTo>
                <a:lnTo>
                  <a:pt x="191" y="439"/>
                </a:lnTo>
                <a:lnTo>
                  <a:pt x="180" y="436"/>
                </a:lnTo>
                <a:lnTo>
                  <a:pt x="176" y="435"/>
                </a:lnTo>
                <a:lnTo>
                  <a:pt x="172" y="432"/>
                </a:lnTo>
                <a:lnTo>
                  <a:pt x="172" y="432"/>
                </a:lnTo>
                <a:lnTo>
                  <a:pt x="169" y="428"/>
                </a:lnTo>
                <a:lnTo>
                  <a:pt x="167" y="423"/>
                </a:lnTo>
                <a:lnTo>
                  <a:pt x="163" y="412"/>
                </a:lnTo>
                <a:lnTo>
                  <a:pt x="160" y="402"/>
                </a:lnTo>
                <a:lnTo>
                  <a:pt x="159" y="399"/>
                </a:lnTo>
                <a:lnTo>
                  <a:pt x="156" y="399"/>
                </a:lnTo>
                <a:lnTo>
                  <a:pt x="156" y="399"/>
                </a:lnTo>
                <a:lnTo>
                  <a:pt x="153" y="401"/>
                </a:lnTo>
                <a:lnTo>
                  <a:pt x="150" y="404"/>
                </a:lnTo>
                <a:lnTo>
                  <a:pt x="148" y="412"/>
                </a:lnTo>
                <a:lnTo>
                  <a:pt x="145" y="420"/>
                </a:lnTo>
                <a:lnTo>
                  <a:pt x="145" y="427"/>
                </a:lnTo>
                <a:lnTo>
                  <a:pt x="145" y="427"/>
                </a:lnTo>
                <a:lnTo>
                  <a:pt x="146" y="432"/>
                </a:lnTo>
                <a:lnTo>
                  <a:pt x="148" y="435"/>
                </a:lnTo>
                <a:lnTo>
                  <a:pt x="150" y="438"/>
                </a:lnTo>
                <a:lnTo>
                  <a:pt x="150" y="438"/>
                </a:lnTo>
                <a:lnTo>
                  <a:pt x="141" y="436"/>
                </a:lnTo>
                <a:lnTo>
                  <a:pt x="134" y="436"/>
                </a:lnTo>
                <a:lnTo>
                  <a:pt x="128" y="438"/>
                </a:lnTo>
                <a:lnTo>
                  <a:pt x="128" y="438"/>
                </a:lnTo>
                <a:lnTo>
                  <a:pt x="120" y="445"/>
                </a:lnTo>
                <a:lnTo>
                  <a:pt x="116" y="447"/>
                </a:lnTo>
                <a:lnTo>
                  <a:pt x="112" y="449"/>
                </a:lnTo>
                <a:lnTo>
                  <a:pt x="112" y="449"/>
                </a:lnTo>
                <a:lnTo>
                  <a:pt x="107" y="450"/>
                </a:lnTo>
                <a:lnTo>
                  <a:pt x="98" y="453"/>
                </a:lnTo>
                <a:lnTo>
                  <a:pt x="92" y="457"/>
                </a:lnTo>
                <a:lnTo>
                  <a:pt x="90" y="458"/>
                </a:lnTo>
                <a:lnTo>
                  <a:pt x="90" y="460"/>
                </a:lnTo>
                <a:lnTo>
                  <a:pt x="52" y="493"/>
                </a:lnTo>
                <a:lnTo>
                  <a:pt x="52" y="493"/>
                </a:lnTo>
                <a:lnTo>
                  <a:pt x="46" y="494"/>
                </a:lnTo>
                <a:lnTo>
                  <a:pt x="41" y="494"/>
                </a:lnTo>
                <a:lnTo>
                  <a:pt x="36" y="493"/>
                </a:lnTo>
                <a:lnTo>
                  <a:pt x="36" y="493"/>
                </a:lnTo>
                <a:lnTo>
                  <a:pt x="33" y="493"/>
                </a:lnTo>
                <a:lnTo>
                  <a:pt x="30" y="495"/>
                </a:lnTo>
                <a:lnTo>
                  <a:pt x="25" y="502"/>
                </a:lnTo>
                <a:lnTo>
                  <a:pt x="19" y="514"/>
                </a:lnTo>
                <a:lnTo>
                  <a:pt x="19" y="514"/>
                </a:lnTo>
                <a:lnTo>
                  <a:pt x="12" y="519"/>
                </a:lnTo>
                <a:lnTo>
                  <a:pt x="7" y="524"/>
                </a:lnTo>
                <a:lnTo>
                  <a:pt x="3" y="531"/>
                </a:lnTo>
                <a:lnTo>
                  <a:pt x="3" y="531"/>
                </a:lnTo>
                <a:lnTo>
                  <a:pt x="1" y="535"/>
                </a:lnTo>
                <a:lnTo>
                  <a:pt x="1" y="539"/>
                </a:lnTo>
                <a:lnTo>
                  <a:pt x="4" y="546"/>
                </a:lnTo>
                <a:lnTo>
                  <a:pt x="7" y="551"/>
                </a:lnTo>
                <a:lnTo>
                  <a:pt x="8" y="553"/>
                </a:lnTo>
                <a:lnTo>
                  <a:pt x="8" y="553"/>
                </a:lnTo>
                <a:lnTo>
                  <a:pt x="7" y="554"/>
                </a:lnTo>
                <a:lnTo>
                  <a:pt x="3" y="558"/>
                </a:lnTo>
                <a:lnTo>
                  <a:pt x="1" y="561"/>
                </a:lnTo>
                <a:lnTo>
                  <a:pt x="0" y="565"/>
                </a:lnTo>
                <a:lnTo>
                  <a:pt x="1" y="569"/>
                </a:lnTo>
                <a:lnTo>
                  <a:pt x="3" y="575"/>
                </a:lnTo>
                <a:lnTo>
                  <a:pt x="3" y="575"/>
                </a:lnTo>
                <a:lnTo>
                  <a:pt x="12" y="597"/>
                </a:lnTo>
                <a:lnTo>
                  <a:pt x="19" y="613"/>
                </a:lnTo>
                <a:lnTo>
                  <a:pt x="19" y="613"/>
                </a:lnTo>
                <a:lnTo>
                  <a:pt x="23" y="621"/>
                </a:lnTo>
                <a:lnTo>
                  <a:pt x="27" y="627"/>
                </a:lnTo>
                <a:lnTo>
                  <a:pt x="36" y="635"/>
                </a:lnTo>
                <a:lnTo>
                  <a:pt x="36" y="635"/>
                </a:lnTo>
                <a:lnTo>
                  <a:pt x="48" y="645"/>
                </a:lnTo>
                <a:lnTo>
                  <a:pt x="60" y="651"/>
                </a:lnTo>
                <a:lnTo>
                  <a:pt x="71" y="656"/>
                </a:lnTo>
                <a:lnTo>
                  <a:pt x="79" y="657"/>
                </a:lnTo>
                <a:lnTo>
                  <a:pt x="79" y="657"/>
                </a:lnTo>
                <a:lnTo>
                  <a:pt x="85" y="656"/>
                </a:lnTo>
                <a:lnTo>
                  <a:pt x="89" y="653"/>
                </a:lnTo>
                <a:lnTo>
                  <a:pt x="92" y="653"/>
                </a:lnTo>
                <a:lnTo>
                  <a:pt x="96" y="657"/>
                </a:lnTo>
                <a:lnTo>
                  <a:pt x="96" y="657"/>
                </a:lnTo>
                <a:lnTo>
                  <a:pt x="154" y="714"/>
                </a:lnTo>
                <a:lnTo>
                  <a:pt x="216" y="772"/>
                </a:lnTo>
                <a:lnTo>
                  <a:pt x="216" y="772"/>
                </a:lnTo>
                <a:lnTo>
                  <a:pt x="220" y="775"/>
                </a:lnTo>
                <a:lnTo>
                  <a:pt x="225" y="777"/>
                </a:lnTo>
                <a:lnTo>
                  <a:pt x="239" y="781"/>
                </a:lnTo>
                <a:lnTo>
                  <a:pt x="251" y="783"/>
                </a:lnTo>
                <a:lnTo>
                  <a:pt x="256" y="783"/>
                </a:lnTo>
                <a:lnTo>
                  <a:pt x="260" y="783"/>
                </a:lnTo>
                <a:lnTo>
                  <a:pt x="260" y="783"/>
                </a:lnTo>
                <a:lnTo>
                  <a:pt x="265" y="775"/>
                </a:lnTo>
                <a:lnTo>
                  <a:pt x="276" y="757"/>
                </a:lnTo>
                <a:lnTo>
                  <a:pt x="306" y="702"/>
                </a:lnTo>
                <a:lnTo>
                  <a:pt x="347" y="624"/>
                </a:lnTo>
                <a:lnTo>
                  <a:pt x="347" y="624"/>
                </a:lnTo>
                <a:lnTo>
                  <a:pt x="369" y="662"/>
                </a:lnTo>
                <a:lnTo>
                  <a:pt x="385" y="688"/>
                </a:lnTo>
                <a:lnTo>
                  <a:pt x="389" y="697"/>
                </a:lnTo>
                <a:lnTo>
                  <a:pt x="391" y="701"/>
                </a:lnTo>
                <a:lnTo>
                  <a:pt x="391" y="701"/>
                </a:lnTo>
                <a:lnTo>
                  <a:pt x="377" y="725"/>
                </a:lnTo>
                <a:lnTo>
                  <a:pt x="364" y="750"/>
                </a:lnTo>
                <a:lnTo>
                  <a:pt x="374" y="755"/>
                </a:lnTo>
                <a:lnTo>
                  <a:pt x="374" y="755"/>
                </a:lnTo>
                <a:lnTo>
                  <a:pt x="358" y="783"/>
                </a:lnTo>
                <a:lnTo>
                  <a:pt x="342" y="810"/>
                </a:lnTo>
                <a:lnTo>
                  <a:pt x="342" y="810"/>
                </a:lnTo>
                <a:lnTo>
                  <a:pt x="332" y="817"/>
                </a:lnTo>
                <a:lnTo>
                  <a:pt x="323" y="825"/>
                </a:lnTo>
                <a:lnTo>
                  <a:pt x="312" y="834"/>
                </a:lnTo>
                <a:lnTo>
                  <a:pt x="302" y="846"/>
                </a:lnTo>
                <a:lnTo>
                  <a:pt x="291" y="858"/>
                </a:lnTo>
                <a:lnTo>
                  <a:pt x="288" y="865"/>
                </a:lnTo>
                <a:lnTo>
                  <a:pt x="284" y="872"/>
                </a:lnTo>
                <a:lnTo>
                  <a:pt x="283" y="880"/>
                </a:lnTo>
                <a:lnTo>
                  <a:pt x="282" y="887"/>
                </a:lnTo>
                <a:lnTo>
                  <a:pt x="282" y="887"/>
                </a:lnTo>
                <a:lnTo>
                  <a:pt x="280" y="912"/>
                </a:lnTo>
                <a:lnTo>
                  <a:pt x="282" y="925"/>
                </a:lnTo>
                <a:lnTo>
                  <a:pt x="283" y="935"/>
                </a:lnTo>
                <a:lnTo>
                  <a:pt x="287" y="942"/>
                </a:lnTo>
                <a:lnTo>
                  <a:pt x="287" y="942"/>
                </a:lnTo>
                <a:lnTo>
                  <a:pt x="291" y="946"/>
                </a:lnTo>
                <a:lnTo>
                  <a:pt x="297" y="949"/>
                </a:lnTo>
                <a:lnTo>
                  <a:pt x="310" y="957"/>
                </a:lnTo>
                <a:lnTo>
                  <a:pt x="323" y="964"/>
                </a:lnTo>
                <a:lnTo>
                  <a:pt x="331" y="969"/>
                </a:lnTo>
                <a:lnTo>
                  <a:pt x="331" y="969"/>
                </a:lnTo>
                <a:lnTo>
                  <a:pt x="338" y="975"/>
                </a:lnTo>
                <a:lnTo>
                  <a:pt x="348" y="981"/>
                </a:lnTo>
                <a:lnTo>
                  <a:pt x="359" y="990"/>
                </a:lnTo>
                <a:lnTo>
                  <a:pt x="362" y="994"/>
                </a:lnTo>
                <a:lnTo>
                  <a:pt x="364" y="997"/>
                </a:lnTo>
                <a:lnTo>
                  <a:pt x="364" y="997"/>
                </a:lnTo>
                <a:lnTo>
                  <a:pt x="365" y="1007"/>
                </a:lnTo>
                <a:lnTo>
                  <a:pt x="366" y="1013"/>
                </a:lnTo>
                <a:lnTo>
                  <a:pt x="369" y="1018"/>
                </a:lnTo>
                <a:lnTo>
                  <a:pt x="369" y="1018"/>
                </a:lnTo>
                <a:lnTo>
                  <a:pt x="391" y="1039"/>
                </a:lnTo>
                <a:lnTo>
                  <a:pt x="403" y="1051"/>
                </a:lnTo>
                <a:lnTo>
                  <a:pt x="406" y="1058"/>
                </a:lnTo>
                <a:lnTo>
                  <a:pt x="407" y="1062"/>
                </a:lnTo>
                <a:lnTo>
                  <a:pt x="407" y="1062"/>
                </a:lnTo>
                <a:lnTo>
                  <a:pt x="407" y="1066"/>
                </a:lnTo>
                <a:lnTo>
                  <a:pt x="407" y="1069"/>
                </a:lnTo>
                <a:lnTo>
                  <a:pt x="410" y="1072"/>
                </a:lnTo>
                <a:lnTo>
                  <a:pt x="411" y="1075"/>
                </a:lnTo>
                <a:lnTo>
                  <a:pt x="417" y="1077"/>
                </a:lnTo>
                <a:lnTo>
                  <a:pt x="424" y="1079"/>
                </a:lnTo>
                <a:lnTo>
                  <a:pt x="424" y="1079"/>
                </a:lnTo>
                <a:lnTo>
                  <a:pt x="426" y="1079"/>
                </a:lnTo>
                <a:lnTo>
                  <a:pt x="429" y="1077"/>
                </a:lnTo>
                <a:lnTo>
                  <a:pt x="432" y="1073"/>
                </a:lnTo>
                <a:lnTo>
                  <a:pt x="433" y="1068"/>
                </a:lnTo>
                <a:lnTo>
                  <a:pt x="435" y="1062"/>
                </a:lnTo>
                <a:lnTo>
                  <a:pt x="435" y="1062"/>
                </a:lnTo>
                <a:lnTo>
                  <a:pt x="437" y="1059"/>
                </a:lnTo>
                <a:lnTo>
                  <a:pt x="441" y="1057"/>
                </a:lnTo>
                <a:lnTo>
                  <a:pt x="456" y="1049"/>
                </a:lnTo>
                <a:lnTo>
                  <a:pt x="478" y="1040"/>
                </a:lnTo>
                <a:lnTo>
                  <a:pt x="478" y="1040"/>
                </a:lnTo>
                <a:lnTo>
                  <a:pt x="605" y="1038"/>
                </a:lnTo>
                <a:lnTo>
                  <a:pt x="697" y="1035"/>
                </a:lnTo>
                <a:lnTo>
                  <a:pt x="746" y="1035"/>
                </a:lnTo>
                <a:lnTo>
                  <a:pt x="746" y="1035"/>
                </a:lnTo>
                <a:lnTo>
                  <a:pt x="820" y="1039"/>
                </a:lnTo>
                <a:lnTo>
                  <a:pt x="866" y="1043"/>
                </a:lnTo>
                <a:lnTo>
                  <a:pt x="899" y="1046"/>
                </a:lnTo>
                <a:lnTo>
                  <a:pt x="899" y="1046"/>
                </a:lnTo>
                <a:lnTo>
                  <a:pt x="920" y="1049"/>
                </a:lnTo>
                <a:lnTo>
                  <a:pt x="942" y="1050"/>
                </a:lnTo>
                <a:lnTo>
                  <a:pt x="965" y="1051"/>
                </a:lnTo>
                <a:lnTo>
                  <a:pt x="965" y="1051"/>
                </a:lnTo>
                <a:lnTo>
                  <a:pt x="966" y="1054"/>
                </a:lnTo>
                <a:lnTo>
                  <a:pt x="970" y="1061"/>
                </a:lnTo>
                <a:lnTo>
                  <a:pt x="973" y="1064"/>
                </a:lnTo>
                <a:lnTo>
                  <a:pt x="976" y="1065"/>
                </a:lnTo>
                <a:lnTo>
                  <a:pt x="979" y="1065"/>
                </a:lnTo>
                <a:lnTo>
                  <a:pt x="981" y="1062"/>
                </a:lnTo>
                <a:lnTo>
                  <a:pt x="981" y="1062"/>
                </a:lnTo>
                <a:lnTo>
                  <a:pt x="987" y="1054"/>
                </a:lnTo>
                <a:lnTo>
                  <a:pt x="991" y="1046"/>
                </a:lnTo>
                <a:lnTo>
                  <a:pt x="994" y="1042"/>
                </a:lnTo>
                <a:lnTo>
                  <a:pt x="994" y="1038"/>
                </a:lnTo>
                <a:lnTo>
                  <a:pt x="994" y="1033"/>
                </a:lnTo>
                <a:lnTo>
                  <a:pt x="992" y="1029"/>
                </a:lnTo>
                <a:lnTo>
                  <a:pt x="992" y="1029"/>
                </a:lnTo>
                <a:lnTo>
                  <a:pt x="988" y="1023"/>
                </a:lnTo>
                <a:lnTo>
                  <a:pt x="985" y="1018"/>
                </a:lnTo>
                <a:lnTo>
                  <a:pt x="981" y="1013"/>
                </a:lnTo>
                <a:lnTo>
                  <a:pt x="981" y="1013"/>
                </a:lnTo>
                <a:lnTo>
                  <a:pt x="976" y="1005"/>
                </a:lnTo>
                <a:lnTo>
                  <a:pt x="963" y="990"/>
                </a:lnTo>
                <a:lnTo>
                  <a:pt x="948" y="973"/>
                </a:lnTo>
                <a:lnTo>
                  <a:pt x="943" y="968"/>
                </a:lnTo>
                <a:lnTo>
                  <a:pt x="938" y="964"/>
                </a:lnTo>
                <a:lnTo>
                  <a:pt x="938" y="964"/>
                </a:lnTo>
                <a:lnTo>
                  <a:pt x="929" y="958"/>
                </a:lnTo>
                <a:lnTo>
                  <a:pt x="920" y="955"/>
                </a:lnTo>
                <a:lnTo>
                  <a:pt x="912" y="953"/>
                </a:lnTo>
                <a:lnTo>
                  <a:pt x="905" y="953"/>
                </a:lnTo>
                <a:lnTo>
                  <a:pt x="905" y="953"/>
                </a:lnTo>
                <a:lnTo>
                  <a:pt x="891" y="955"/>
                </a:lnTo>
                <a:lnTo>
                  <a:pt x="884" y="958"/>
                </a:lnTo>
                <a:lnTo>
                  <a:pt x="877" y="958"/>
                </a:lnTo>
                <a:lnTo>
                  <a:pt x="877" y="958"/>
                </a:lnTo>
                <a:lnTo>
                  <a:pt x="862" y="958"/>
                </a:lnTo>
                <a:lnTo>
                  <a:pt x="856" y="960"/>
                </a:lnTo>
                <a:lnTo>
                  <a:pt x="850" y="958"/>
                </a:lnTo>
                <a:lnTo>
                  <a:pt x="850" y="958"/>
                </a:lnTo>
                <a:lnTo>
                  <a:pt x="831" y="954"/>
                </a:lnTo>
                <a:lnTo>
                  <a:pt x="825" y="953"/>
                </a:lnTo>
                <a:lnTo>
                  <a:pt x="834" y="953"/>
                </a:lnTo>
                <a:lnTo>
                  <a:pt x="834" y="953"/>
                </a:lnTo>
                <a:lnTo>
                  <a:pt x="839" y="953"/>
                </a:lnTo>
                <a:lnTo>
                  <a:pt x="845" y="950"/>
                </a:lnTo>
                <a:lnTo>
                  <a:pt x="861" y="942"/>
                </a:lnTo>
                <a:lnTo>
                  <a:pt x="879" y="929"/>
                </a:lnTo>
                <a:lnTo>
                  <a:pt x="899" y="914"/>
                </a:lnTo>
                <a:lnTo>
                  <a:pt x="936" y="886"/>
                </a:lnTo>
                <a:lnTo>
                  <a:pt x="959" y="865"/>
                </a:lnTo>
                <a:lnTo>
                  <a:pt x="959" y="865"/>
                </a:lnTo>
                <a:lnTo>
                  <a:pt x="979" y="850"/>
                </a:lnTo>
                <a:lnTo>
                  <a:pt x="989" y="839"/>
                </a:lnTo>
                <a:lnTo>
                  <a:pt x="1002" y="827"/>
                </a:lnTo>
                <a:lnTo>
                  <a:pt x="1011" y="814"/>
                </a:lnTo>
                <a:lnTo>
                  <a:pt x="1014" y="808"/>
                </a:lnTo>
                <a:lnTo>
                  <a:pt x="1017" y="802"/>
                </a:lnTo>
                <a:lnTo>
                  <a:pt x="1018" y="795"/>
                </a:lnTo>
                <a:lnTo>
                  <a:pt x="1018" y="790"/>
                </a:lnTo>
                <a:lnTo>
                  <a:pt x="1017" y="783"/>
                </a:lnTo>
                <a:lnTo>
                  <a:pt x="1014" y="777"/>
                </a:lnTo>
                <a:lnTo>
                  <a:pt x="1014" y="777"/>
                </a:lnTo>
                <a:lnTo>
                  <a:pt x="998" y="754"/>
                </a:lnTo>
                <a:lnTo>
                  <a:pt x="983" y="734"/>
                </a:lnTo>
                <a:lnTo>
                  <a:pt x="974" y="725"/>
                </a:lnTo>
                <a:lnTo>
                  <a:pt x="966" y="719"/>
                </a:lnTo>
                <a:lnTo>
                  <a:pt x="958" y="714"/>
                </a:lnTo>
                <a:lnTo>
                  <a:pt x="948" y="712"/>
                </a:lnTo>
                <a:lnTo>
                  <a:pt x="948" y="712"/>
                </a:lnTo>
                <a:lnTo>
                  <a:pt x="938" y="712"/>
                </a:lnTo>
                <a:lnTo>
                  <a:pt x="924" y="713"/>
                </a:lnTo>
                <a:lnTo>
                  <a:pt x="891" y="717"/>
                </a:lnTo>
                <a:lnTo>
                  <a:pt x="861" y="721"/>
                </a:lnTo>
                <a:lnTo>
                  <a:pt x="845" y="723"/>
                </a:lnTo>
                <a:lnTo>
                  <a:pt x="845" y="723"/>
                </a:lnTo>
                <a:lnTo>
                  <a:pt x="835" y="723"/>
                </a:lnTo>
                <a:lnTo>
                  <a:pt x="824" y="725"/>
                </a:lnTo>
                <a:lnTo>
                  <a:pt x="812" y="728"/>
                </a:lnTo>
                <a:lnTo>
                  <a:pt x="806" y="712"/>
                </a:lnTo>
                <a:lnTo>
                  <a:pt x="828" y="695"/>
                </a:lnTo>
                <a:lnTo>
                  <a:pt x="828" y="695"/>
                </a:lnTo>
                <a:lnTo>
                  <a:pt x="813" y="683"/>
                </a:lnTo>
                <a:lnTo>
                  <a:pt x="779" y="654"/>
                </a:lnTo>
                <a:lnTo>
                  <a:pt x="760" y="636"/>
                </a:lnTo>
                <a:lnTo>
                  <a:pt x="743" y="620"/>
                </a:lnTo>
                <a:lnTo>
                  <a:pt x="731" y="603"/>
                </a:lnTo>
                <a:lnTo>
                  <a:pt x="727" y="597"/>
                </a:lnTo>
                <a:lnTo>
                  <a:pt x="724" y="591"/>
                </a:lnTo>
                <a:lnTo>
                  <a:pt x="724" y="591"/>
                </a:lnTo>
                <a:lnTo>
                  <a:pt x="720" y="561"/>
                </a:lnTo>
                <a:lnTo>
                  <a:pt x="715" y="523"/>
                </a:lnTo>
                <a:lnTo>
                  <a:pt x="712" y="484"/>
                </a:lnTo>
                <a:lnTo>
                  <a:pt x="708" y="460"/>
                </a:lnTo>
                <a:lnTo>
                  <a:pt x="708" y="460"/>
                </a:lnTo>
                <a:lnTo>
                  <a:pt x="704" y="431"/>
                </a:lnTo>
                <a:lnTo>
                  <a:pt x="700" y="387"/>
                </a:lnTo>
                <a:lnTo>
                  <a:pt x="692" y="301"/>
                </a:lnTo>
                <a:lnTo>
                  <a:pt x="692" y="301"/>
                </a:lnTo>
                <a:lnTo>
                  <a:pt x="689" y="284"/>
                </a:lnTo>
                <a:lnTo>
                  <a:pt x="685" y="268"/>
                </a:lnTo>
                <a:lnTo>
                  <a:pt x="678" y="250"/>
                </a:lnTo>
                <a:lnTo>
                  <a:pt x="671" y="232"/>
                </a:lnTo>
                <a:lnTo>
                  <a:pt x="663" y="217"/>
                </a:lnTo>
                <a:lnTo>
                  <a:pt x="655" y="202"/>
                </a:lnTo>
                <a:lnTo>
                  <a:pt x="648" y="193"/>
                </a:lnTo>
                <a:lnTo>
                  <a:pt x="642" y="186"/>
                </a:lnTo>
                <a:lnTo>
                  <a:pt x="642" y="186"/>
                </a:lnTo>
                <a:lnTo>
                  <a:pt x="631" y="179"/>
                </a:lnTo>
                <a:lnTo>
                  <a:pt x="620" y="173"/>
                </a:lnTo>
                <a:lnTo>
                  <a:pt x="607" y="171"/>
                </a:lnTo>
                <a:lnTo>
                  <a:pt x="593" y="169"/>
                </a:lnTo>
                <a:lnTo>
                  <a:pt x="593" y="169"/>
                </a:lnTo>
                <a:lnTo>
                  <a:pt x="571" y="171"/>
                </a:lnTo>
                <a:lnTo>
                  <a:pt x="541" y="175"/>
                </a:lnTo>
                <a:lnTo>
                  <a:pt x="500" y="180"/>
                </a:lnTo>
                <a:lnTo>
                  <a:pt x="500" y="180"/>
                </a:lnTo>
                <a:lnTo>
                  <a:pt x="477" y="186"/>
                </a:lnTo>
                <a:lnTo>
                  <a:pt x="456" y="191"/>
                </a:lnTo>
                <a:lnTo>
                  <a:pt x="456" y="191"/>
                </a:lnTo>
                <a:lnTo>
                  <a:pt x="454" y="197"/>
                </a:lnTo>
                <a:lnTo>
                  <a:pt x="450" y="201"/>
                </a:lnTo>
                <a:lnTo>
                  <a:pt x="448" y="202"/>
                </a:lnTo>
                <a:lnTo>
                  <a:pt x="446" y="202"/>
                </a:lnTo>
                <a:lnTo>
                  <a:pt x="446" y="202"/>
                </a:lnTo>
                <a:lnTo>
                  <a:pt x="441" y="201"/>
                </a:lnTo>
                <a:lnTo>
                  <a:pt x="437" y="198"/>
                </a:lnTo>
                <a:lnTo>
                  <a:pt x="426" y="189"/>
                </a:lnTo>
                <a:lnTo>
                  <a:pt x="417" y="180"/>
                </a:lnTo>
                <a:lnTo>
                  <a:pt x="414" y="176"/>
                </a:lnTo>
                <a:lnTo>
                  <a:pt x="413" y="175"/>
                </a:lnTo>
                <a:lnTo>
                  <a:pt x="413" y="175"/>
                </a:lnTo>
                <a:lnTo>
                  <a:pt x="415" y="172"/>
                </a:lnTo>
                <a:lnTo>
                  <a:pt x="421" y="168"/>
                </a:lnTo>
                <a:lnTo>
                  <a:pt x="429" y="164"/>
                </a:lnTo>
                <a:lnTo>
                  <a:pt x="418" y="147"/>
                </a:lnTo>
                <a:lnTo>
                  <a:pt x="418" y="147"/>
                </a:lnTo>
                <a:lnTo>
                  <a:pt x="426" y="146"/>
                </a:lnTo>
                <a:lnTo>
                  <a:pt x="432" y="143"/>
                </a:lnTo>
                <a:lnTo>
                  <a:pt x="435" y="142"/>
                </a:lnTo>
                <a:lnTo>
                  <a:pt x="435" y="142"/>
                </a:lnTo>
                <a:lnTo>
                  <a:pt x="432" y="136"/>
                </a:lnTo>
                <a:lnTo>
                  <a:pt x="424" y="127"/>
                </a:lnTo>
                <a:lnTo>
                  <a:pt x="413" y="115"/>
                </a:lnTo>
                <a:lnTo>
                  <a:pt x="413" y="115"/>
                </a:lnTo>
                <a:lnTo>
                  <a:pt x="388" y="86"/>
                </a:lnTo>
                <a:lnTo>
                  <a:pt x="372" y="65"/>
                </a:lnTo>
                <a:lnTo>
                  <a:pt x="364" y="54"/>
                </a:lnTo>
                <a:lnTo>
                  <a:pt x="364" y="54"/>
                </a:lnTo>
                <a:lnTo>
                  <a:pt x="357" y="45"/>
                </a:lnTo>
                <a:lnTo>
                  <a:pt x="342" y="30"/>
                </a:lnTo>
                <a:lnTo>
                  <a:pt x="327" y="15"/>
                </a:lnTo>
                <a:lnTo>
                  <a:pt x="320" y="8"/>
                </a:lnTo>
                <a:lnTo>
                  <a:pt x="314" y="5"/>
                </a:lnTo>
                <a:lnTo>
                  <a:pt x="314" y="5"/>
                </a:lnTo>
                <a:lnTo>
                  <a:pt x="302" y="2"/>
                </a:lnTo>
                <a:lnTo>
                  <a:pt x="282" y="0"/>
                </a:lnTo>
                <a:lnTo>
                  <a:pt x="261" y="0"/>
                </a:lnTo>
                <a:lnTo>
                  <a:pt x="243" y="0"/>
                </a:lnTo>
                <a:lnTo>
                  <a:pt x="243" y="0"/>
                </a:lnTo>
                <a:lnTo>
                  <a:pt x="236" y="1"/>
                </a:lnTo>
                <a:lnTo>
                  <a:pt x="230" y="2"/>
                </a:lnTo>
                <a:lnTo>
                  <a:pt x="217" y="8"/>
                </a:lnTo>
                <a:lnTo>
                  <a:pt x="205" y="16"/>
                </a:lnTo>
                <a:lnTo>
                  <a:pt x="205" y="16"/>
                </a:lnTo>
                <a:close/>
                <a:moveTo>
                  <a:pt x="139" y="536"/>
                </a:moveTo>
                <a:lnTo>
                  <a:pt x="139" y="536"/>
                </a:lnTo>
                <a:lnTo>
                  <a:pt x="142" y="539"/>
                </a:lnTo>
                <a:lnTo>
                  <a:pt x="146" y="540"/>
                </a:lnTo>
                <a:lnTo>
                  <a:pt x="152" y="542"/>
                </a:lnTo>
                <a:lnTo>
                  <a:pt x="156" y="542"/>
                </a:lnTo>
                <a:lnTo>
                  <a:pt x="156" y="542"/>
                </a:lnTo>
                <a:lnTo>
                  <a:pt x="159" y="540"/>
                </a:lnTo>
                <a:lnTo>
                  <a:pt x="160" y="540"/>
                </a:lnTo>
                <a:lnTo>
                  <a:pt x="161" y="542"/>
                </a:lnTo>
                <a:lnTo>
                  <a:pt x="161" y="542"/>
                </a:lnTo>
                <a:lnTo>
                  <a:pt x="163" y="546"/>
                </a:lnTo>
                <a:lnTo>
                  <a:pt x="167" y="553"/>
                </a:lnTo>
                <a:lnTo>
                  <a:pt x="167" y="553"/>
                </a:lnTo>
                <a:lnTo>
                  <a:pt x="169" y="554"/>
                </a:lnTo>
                <a:lnTo>
                  <a:pt x="172" y="554"/>
                </a:lnTo>
                <a:lnTo>
                  <a:pt x="176" y="554"/>
                </a:lnTo>
                <a:lnTo>
                  <a:pt x="178" y="553"/>
                </a:lnTo>
                <a:lnTo>
                  <a:pt x="178" y="553"/>
                </a:lnTo>
                <a:lnTo>
                  <a:pt x="179" y="551"/>
                </a:lnTo>
                <a:lnTo>
                  <a:pt x="183" y="550"/>
                </a:lnTo>
                <a:lnTo>
                  <a:pt x="194" y="547"/>
                </a:lnTo>
                <a:lnTo>
                  <a:pt x="194" y="547"/>
                </a:lnTo>
                <a:lnTo>
                  <a:pt x="198" y="547"/>
                </a:lnTo>
                <a:lnTo>
                  <a:pt x="204" y="547"/>
                </a:lnTo>
                <a:lnTo>
                  <a:pt x="216" y="549"/>
                </a:lnTo>
                <a:lnTo>
                  <a:pt x="232" y="553"/>
                </a:lnTo>
                <a:lnTo>
                  <a:pt x="232" y="553"/>
                </a:lnTo>
                <a:lnTo>
                  <a:pt x="224" y="603"/>
                </a:lnTo>
                <a:lnTo>
                  <a:pt x="217" y="639"/>
                </a:lnTo>
                <a:lnTo>
                  <a:pt x="216" y="657"/>
                </a:lnTo>
                <a:lnTo>
                  <a:pt x="216" y="657"/>
                </a:lnTo>
                <a:lnTo>
                  <a:pt x="213" y="657"/>
                </a:lnTo>
                <a:lnTo>
                  <a:pt x="206" y="656"/>
                </a:lnTo>
                <a:lnTo>
                  <a:pt x="182" y="646"/>
                </a:lnTo>
                <a:lnTo>
                  <a:pt x="139" y="629"/>
                </a:lnTo>
                <a:lnTo>
                  <a:pt x="139" y="629"/>
                </a:lnTo>
                <a:lnTo>
                  <a:pt x="135" y="627"/>
                </a:lnTo>
                <a:lnTo>
                  <a:pt x="134" y="624"/>
                </a:lnTo>
                <a:lnTo>
                  <a:pt x="134" y="620"/>
                </a:lnTo>
                <a:lnTo>
                  <a:pt x="134" y="613"/>
                </a:lnTo>
                <a:lnTo>
                  <a:pt x="134" y="613"/>
                </a:lnTo>
                <a:lnTo>
                  <a:pt x="130" y="595"/>
                </a:lnTo>
                <a:lnTo>
                  <a:pt x="127" y="584"/>
                </a:lnTo>
                <a:lnTo>
                  <a:pt x="123" y="575"/>
                </a:lnTo>
                <a:lnTo>
                  <a:pt x="123" y="575"/>
                </a:lnTo>
                <a:lnTo>
                  <a:pt x="120" y="571"/>
                </a:lnTo>
                <a:lnTo>
                  <a:pt x="116" y="568"/>
                </a:lnTo>
                <a:lnTo>
                  <a:pt x="108" y="562"/>
                </a:lnTo>
                <a:lnTo>
                  <a:pt x="100" y="561"/>
                </a:lnTo>
                <a:lnTo>
                  <a:pt x="96" y="558"/>
                </a:lnTo>
                <a:lnTo>
                  <a:pt x="96" y="558"/>
                </a:lnTo>
                <a:lnTo>
                  <a:pt x="97" y="557"/>
                </a:lnTo>
                <a:lnTo>
                  <a:pt x="101" y="553"/>
                </a:lnTo>
                <a:lnTo>
                  <a:pt x="116" y="545"/>
                </a:lnTo>
                <a:lnTo>
                  <a:pt x="131" y="538"/>
                </a:lnTo>
                <a:lnTo>
                  <a:pt x="137" y="536"/>
                </a:lnTo>
                <a:lnTo>
                  <a:pt x="139" y="536"/>
                </a:lnTo>
                <a:lnTo>
                  <a:pt x="139" y="53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328417-F092-BED6-13F4-0D0B6881814B}"/>
              </a:ext>
            </a:extLst>
          </p:cNvPr>
          <p:cNvGrpSpPr/>
          <p:nvPr/>
        </p:nvGrpSpPr>
        <p:grpSpPr>
          <a:xfrm>
            <a:off x="4064444" y="3908349"/>
            <a:ext cx="1963956" cy="2454426"/>
            <a:chOff x="3707437" y="4124325"/>
            <a:chExt cx="1500188" cy="1874838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E306DAD-2B2F-D2DC-1554-262B7D027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437" y="4124325"/>
              <a:ext cx="1500188" cy="1874838"/>
            </a:xfrm>
            <a:custGeom>
              <a:avLst/>
              <a:gdLst>
                <a:gd name="T0" fmla="*/ 129 w 945"/>
                <a:gd name="T1" fmla="*/ 277 h 1181"/>
                <a:gd name="T2" fmla="*/ 195 w 945"/>
                <a:gd name="T3" fmla="*/ 336 h 1181"/>
                <a:gd name="T4" fmla="*/ 344 w 945"/>
                <a:gd name="T5" fmla="*/ 347 h 1181"/>
                <a:gd name="T6" fmla="*/ 420 w 945"/>
                <a:gd name="T7" fmla="*/ 336 h 1181"/>
                <a:gd name="T8" fmla="*/ 404 w 945"/>
                <a:gd name="T9" fmla="*/ 281 h 1181"/>
                <a:gd name="T10" fmla="*/ 381 w 945"/>
                <a:gd name="T11" fmla="*/ 263 h 1181"/>
                <a:gd name="T12" fmla="*/ 366 w 945"/>
                <a:gd name="T13" fmla="*/ 226 h 1181"/>
                <a:gd name="T14" fmla="*/ 358 w 945"/>
                <a:gd name="T15" fmla="*/ 163 h 1181"/>
                <a:gd name="T16" fmla="*/ 363 w 945"/>
                <a:gd name="T17" fmla="*/ 96 h 1181"/>
                <a:gd name="T18" fmla="*/ 386 w 945"/>
                <a:gd name="T19" fmla="*/ 50 h 1181"/>
                <a:gd name="T20" fmla="*/ 420 w 945"/>
                <a:gd name="T21" fmla="*/ 25 h 1181"/>
                <a:gd name="T22" fmla="*/ 420 w 945"/>
                <a:gd name="T23" fmla="*/ 34 h 1181"/>
                <a:gd name="T24" fmla="*/ 457 w 945"/>
                <a:gd name="T25" fmla="*/ 24 h 1181"/>
                <a:gd name="T26" fmla="*/ 568 w 945"/>
                <a:gd name="T27" fmla="*/ 89 h 1181"/>
                <a:gd name="T28" fmla="*/ 600 w 945"/>
                <a:gd name="T29" fmla="*/ 170 h 1181"/>
                <a:gd name="T30" fmla="*/ 602 w 945"/>
                <a:gd name="T31" fmla="*/ 219 h 1181"/>
                <a:gd name="T32" fmla="*/ 591 w 945"/>
                <a:gd name="T33" fmla="*/ 240 h 1181"/>
                <a:gd name="T34" fmla="*/ 579 w 945"/>
                <a:gd name="T35" fmla="*/ 276 h 1181"/>
                <a:gd name="T36" fmla="*/ 584 w 945"/>
                <a:gd name="T37" fmla="*/ 303 h 1181"/>
                <a:gd name="T38" fmla="*/ 593 w 945"/>
                <a:gd name="T39" fmla="*/ 323 h 1181"/>
                <a:gd name="T40" fmla="*/ 721 w 945"/>
                <a:gd name="T41" fmla="*/ 362 h 1181"/>
                <a:gd name="T42" fmla="*/ 783 w 945"/>
                <a:gd name="T43" fmla="*/ 412 h 1181"/>
                <a:gd name="T44" fmla="*/ 896 w 945"/>
                <a:gd name="T45" fmla="*/ 697 h 1181"/>
                <a:gd name="T46" fmla="*/ 874 w 945"/>
                <a:gd name="T47" fmla="*/ 736 h 1181"/>
                <a:gd name="T48" fmla="*/ 802 w 945"/>
                <a:gd name="T49" fmla="*/ 721 h 1181"/>
                <a:gd name="T50" fmla="*/ 706 w 945"/>
                <a:gd name="T51" fmla="*/ 762 h 1181"/>
                <a:gd name="T52" fmla="*/ 748 w 945"/>
                <a:gd name="T53" fmla="*/ 856 h 1181"/>
                <a:gd name="T54" fmla="*/ 891 w 945"/>
                <a:gd name="T55" fmla="*/ 856 h 1181"/>
                <a:gd name="T56" fmla="*/ 943 w 945"/>
                <a:gd name="T57" fmla="*/ 912 h 1181"/>
                <a:gd name="T58" fmla="*/ 906 w 945"/>
                <a:gd name="T59" fmla="*/ 984 h 1181"/>
                <a:gd name="T60" fmla="*/ 795 w 945"/>
                <a:gd name="T61" fmla="*/ 1071 h 1181"/>
                <a:gd name="T62" fmla="*/ 828 w 945"/>
                <a:gd name="T63" fmla="*/ 1068 h 1181"/>
                <a:gd name="T64" fmla="*/ 877 w 945"/>
                <a:gd name="T65" fmla="*/ 1083 h 1181"/>
                <a:gd name="T66" fmla="*/ 914 w 945"/>
                <a:gd name="T67" fmla="*/ 1131 h 1181"/>
                <a:gd name="T68" fmla="*/ 921 w 945"/>
                <a:gd name="T69" fmla="*/ 1179 h 1181"/>
                <a:gd name="T70" fmla="*/ 887 w 945"/>
                <a:gd name="T71" fmla="*/ 1163 h 1181"/>
                <a:gd name="T72" fmla="*/ 736 w 945"/>
                <a:gd name="T73" fmla="*/ 1159 h 1181"/>
                <a:gd name="T74" fmla="*/ 470 w 945"/>
                <a:gd name="T75" fmla="*/ 1157 h 1181"/>
                <a:gd name="T76" fmla="*/ 348 w 945"/>
                <a:gd name="T77" fmla="*/ 1155 h 1181"/>
                <a:gd name="T78" fmla="*/ 311 w 945"/>
                <a:gd name="T79" fmla="*/ 1153 h 1181"/>
                <a:gd name="T80" fmla="*/ 280 w 945"/>
                <a:gd name="T81" fmla="*/ 1110 h 1181"/>
                <a:gd name="T82" fmla="*/ 267 w 945"/>
                <a:gd name="T83" fmla="*/ 1075 h 1181"/>
                <a:gd name="T84" fmla="*/ 228 w 945"/>
                <a:gd name="T85" fmla="*/ 1049 h 1181"/>
                <a:gd name="T86" fmla="*/ 235 w 945"/>
                <a:gd name="T87" fmla="*/ 953 h 1181"/>
                <a:gd name="T88" fmla="*/ 292 w 945"/>
                <a:gd name="T89" fmla="*/ 910 h 1181"/>
                <a:gd name="T90" fmla="*/ 360 w 945"/>
                <a:gd name="T91" fmla="*/ 878 h 1181"/>
                <a:gd name="T92" fmla="*/ 344 w 945"/>
                <a:gd name="T93" fmla="*/ 781 h 1181"/>
                <a:gd name="T94" fmla="*/ 306 w 945"/>
                <a:gd name="T95" fmla="*/ 566 h 1181"/>
                <a:gd name="T96" fmla="*/ 269 w 945"/>
                <a:gd name="T97" fmla="*/ 488 h 1181"/>
                <a:gd name="T98" fmla="*/ 54 w 945"/>
                <a:gd name="T99" fmla="*/ 412 h 1181"/>
                <a:gd name="T100" fmla="*/ 2 w 945"/>
                <a:gd name="T101" fmla="*/ 377 h 1181"/>
                <a:gd name="T102" fmla="*/ 23 w 945"/>
                <a:gd name="T103" fmla="*/ 306 h 1181"/>
                <a:gd name="T104" fmla="*/ 139 w 945"/>
                <a:gd name="T105" fmla="*/ 102 h 1181"/>
                <a:gd name="T106" fmla="*/ 153 w 945"/>
                <a:gd name="T107" fmla="*/ 41 h 1181"/>
                <a:gd name="T108" fmla="*/ 169 w 945"/>
                <a:gd name="T109" fmla="*/ 2 h 1181"/>
                <a:gd name="T110" fmla="*/ 256 w 945"/>
                <a:gd name="T111" fmla="*/ 13 h 1181"/>
                <a:gd name="T112" fmla="*/ 273 w 945"/>
                <a:gd name="T113" fmla="*/ 39 h 1181"/>
                <a:gd name="T114" fmla="*/ 284 w 945"/>
                <a:gd name="T115" fmla="*/ 70 h 1181"/>
                <a:gd name="T116" fmla="*/ 217 w 945"/>
                <a:gd name="T117" fmla="*/ 110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5" h="1181">
                  <a:moveTo>
                    <a:pt x="185" y="122"/>
                  </a:moveTo>
                  <a:lnTo>
                    <a:pt x="185" y="122"/>
                  </a:lnTo>
                  <a:lnTo>
                    <a:pt x="165" y="182"/>
                  </a:lnTo>
                  <a:lnTo>
                    <a:pt x="147" y="229"/>
                  </a:lnTo>
                  <a:lnTo>
                    <a:pt x="136" y="259"/>
                  </a:lnTo>
                  <a:lnTo>
                    <a:pt x="136" y="259"/>
                  </a:lnTo>
                  <a:lnTo>
                    <a:pt x="129" y="277"/>
                  </a:lnTo>
                  <a:lnTo>
                    <a:pt x="121" y="299"/>
                  </a:lnTo>
                  <a:lnTo>
                    <a:pt x="116" y="317"/>
                  </a:lnTo>
                  <a:lnTo>
                    <a:pt x="114" y="325"/>
                  </a:lnTo>
                  <a:lnTo>
                    <a:pt x="114" y="325"/>
                  </a:lnTo>
                  <a:lnTo>
                    <a:pt x="121" y="326"/>
                  </a:lnTo>
                  <a:lnTo>
                    <a:pt x="139" y="329"/>
                  </a:lnTo>
                  <a:lnTo>
                    <a:pt x="195" y="336"/>
                  </a:lnTo>
                  <a:lnTo>
                    <a:pt x="252" y="343"/>
                  </a:lnTo>
                  <a:lnTo>
                    <a:pt x="284" y="347"/>
                  </a:lnTo>
                  <a:lnTo>
                    <a:pt x="284" y="347"/>
                  </a:lnTo>
                  <a:lnTo>
                    <a:pt x="295" y="348"/>
                  </a:lnTo>
                  <a:lnTo>
                    <a:pt x="308" y="348"/>
                  </a:lnTo>
                  <a:lnTo>
                    <a:pt x="344" y="347"/>
                  </a:lnTo>
                  <a:lnTo>
                    <a:pt x="344" y="347"/>
                  </a:lnTo>
                  <a:lnTo>
                    <a:pt x="410" y="341"/>
                  </a:lnTo>
                  <a:lnTo>
                    <a:pt x="410" y="341"/>
                  </a:lnTo>
                  <a:lnTo>
                    <a:pt x="415" y="339"/>
                  </a:lnTo>
                  <a:lnTo>
                    <a:pt x="419" y="337"/>
                  </a:lnTo>
                  <a:lnTo>
                    <a:pt x="420" y="337"/>
                  </a:lnTo>
                  <a:lnTo>
                    <a:pt x="420" y="336"/>
                  </a:lnTo>
                  <a:lnTo>
                    <a:pt x="420" y="336"/>
                  </a:lnTo>
                  <a:lnTo>
                    <a:pt x="420" y="332"/>
                  </a:lnTo>
                  <a:lnTo>
                    <a:pt x="420" y="322"/>
                  </a:lnTo>
                  <a:lnTo>
                    <a:pt x="420" y="312"/>
                  </a:lnTo>
                  <a:lnTo>
                    <a:pt x="420" y="308"/>
                  </a:lnTo>
                  <a:lnTo>
                    <a:pt x="420" y="308"/>
                  </a:lnTo>
                  <a:lnTo>
                    <a:pt x="411" y="292"/>
                  </a:lnTo>
                  <a:lnTo>
                    <a:pt x="404" y="281"/>
                  </a:lnTo>
                  <a:lnTo>
                    <a:pt x="401" y="278"/>
                  </a:lnTo>
                  <a:lnTo>
                    <a:pt x="399" y="276"/>
                  </a:lnTo>
                  <a:lnTo>
                    <a:pt x="399" y="276"/>
                  </a:lnTo>
                  <a:lnTo>
                    <a:pt x="389" y="271"/>
                  </a:lnTo>
                  <a:lnTo>
                    <a:pt x="382" y="270"/>
                  </a:lnTo>
                  <a:lnTo>
                    <a:pt x="382" y="270"/>
                  </a:lnTo>
                  <a:lnTo>
                    <a:pt x="381" y="263"/>
                  </a:lnTo>
                  <a:lnTo>
                    <a:pt x="377" y="248"/>
                  </a:lnTo>
                  <a:lnTo>
                    <a:pt x="377" y="248"/>
                  </a:lnTo>
                  <a:lnTo>
                    <a:pt x="374" y="241"/>
                  </a:lnTo>
                  <a:lnTo>
                    <a:pt x="370" y="234"/>
                  </a:lnTo>
                  <a:lnTo>
                    <a:pt x="367" y="230"/>
                  </a:lnTo>
                  <a:lnTo>
                    <a:pt x="366" y="226"/>
                  </a:lnTo>
                  <a:lnTo>
                    <a:pt x="366" y="226"/>
                  </a:lnTo>
                  <a:lnTo>
                    <a:pt x="367" y="222"/>
                  </a:lnTo>
                  <a:lnTo>
                    <a:pt x="369" y="218"/>
                  </a:lnTo>
                  <a:lnTo>
                    <a:pt x="371" y="215"/>
                  </a:lnTo>
                  <a:lnTo>
                    <a:pt x="371" y="215"/>
                  </a:lnTo>
                  <a:lnTo>
                    <a:pt x="360" y="177"/>
                  </a:lnTo>
                  <a:lnTo>
                    <a:pt x="360" y="177"/>
                  </a:lnTo>
                  <a:lnTo>
                    <a:pt x="358" y="163"/>
                  </a:lnTo>
                  <a:lnTo>
                    <a:pt x="356" y="150"/>
                  </a:lnTo>
                  <a:lnTo>
                    <a:pt x="355" y="128"/>
                  </a:lnTo>
                  <a:lnTo>
                    <a:pt x="355" y="128"/>
                  </a:lnTo>
                  <a:lnTo>
                    <a:pt x="355" y="124"/>
                  </a:lnTo>
                  <a:lnTo>
                    <a:pt x="356" y="118"/>
                  </a:lnTo>
                  <a:lnTo>
                    <a:pt x="359" y="107"/>
                  </a:lnTo>
                  <a:lnTo>
                    <a:pt x="363" y="96"/>
                  </a:lnTo>
                  <a:lnTo>
                    <a:pt x="366" y="89"/>
                  </a:lnTo>
                  <a:lnTo>
                    <a:pt x="366" y="89"/>
                  </a:lnTo>
                  <a:lnTo>
                    <a:pt x="369" y="82"/>
                  </a:lnTo>
                  <a:lnTo>
                    <a:pt x="374" y="73"/>
                  </a:lnTo>
                  <a:lnTo>
                    <a:pt x="382" y="56"/>
                  </a:lnTo>
                  <a:lnTo>
                    <a:pt x="382" y="56"/>
                  </a:lnTo>
                  <a:lnTo>
                    <a:pt x="386" y="50"/>
                  </a:lnTo>
                  <a:lnTo>
                    <a:pt x="393" y="37"/>
                  </a:lnTo>
                  <a:lnTo>
                    <a:pt x="404" y="24"/>
                  </a:lnTo>
                  <a:lnTo>
                    <a:pt x="404" y="40"/>
                  </a:lnTo>
                  <a:lnTo>
                    <a:pt x="404" y="40"/>
                  </a:lnTo>
                  <a:lnTo>
                    <a:pt x="414" y="32"/>
                  </a:lnTo>
                  <a:lnTo>
                    <a:pt x="419" y="26"/>
                  </a:lnTo>
                  <a:lnTo>
                    <a:pt x="420" y="25"/>
                  </a:lnTo>
                  <a:lnTo>
                    <a:pt x="420" y="24"/>
                  </a:lnTo>
                  <a:lnTo>
                    <a:pt x="420" y="24"/>
                  </a:lnTo>
                  <a:lnTo>
                    <a:pt x="419" y="25"/>
                  </a:lnTo>
                  <a:lnTo>
                    <a:pt x="418" y="29"/>
                  </a:lnTo>
                  <a:lnTo>
                    <a:pt x="419" y="33"/>
                  </a:lnTo>
                  <a:lnTo>
                    <a:pt x="419" y="34"/>
                  </a:lnTo>
                  <a:lnTo>
                    <a:pt x="420" y="34"/>
                  </a:lnTo>
                  <a:lnTo>
                    <a:pt x="420" y="34"/>
                  </a:lnTo>
                  <a:lnTo>
                    <a:pt x="434" y="26"/>
                  </a:lnTo>
                  <a:lnTo>
                    <a:pt x="448" y="18"/>
                  </a:lnTo>
                  <a:lnTo>
                    <a:pt x="448" y="18"/>
                  </a:lnTo>
                  <a:lnTo>
                    <a:pt x="449" y="18"/>
                  </a:lnTo>
                  <a:lnTo>
                    <a:pt x="452" y="19"/>
                  </a:lnTo>
                  <a:lnTo>
                    <a:pt x="457" y="24"/>
                  </a:lnTo>
                  <a:lnTo>
                    <a:pt x="464" y="29"/>
                  </a:lnTo>
                  <a:lnTo>
                    <a:pt x="475" y="18"/>
                  </a:lnTo>
                  <a:lnTo>
                    <a:pt x="475" y="18"/>
                  </a:lnTo>
                  <a:lnTo>
                    <a:pt x="513" y="45"/>
                  </a:lnTo>
                  <a:lnTo>
                    <a:pt x="513" y="45"/>
                  </a:lnTo>
                  <a:lnTo>
                    <a:pt x="541" y="66"/>
                  </a:lnTo>
                  <a:lnTo>
                    <a:pt x="568" y="89"/>
                  </a:lnTo>
                  <a:lnTo>
                    <a:pt x="568" y="89"/>
                  </a:lnTo>
                  <a:lnTo>
                    <a:pt x="579" y="132"/>
                  </a:lnTo>
                  <a:lnTo>
                    <a:pt x="590" y="171"/>
                  </a:lnTo>
                  <a:lnTo>
                    <a:pt x="590" y="171"/>
                  </a:lnTo>
                  <a:lnTo>
                    <a:pt x="595" y="170"/>
                  </a:lnTo>
                  <a:lnTo>
                    <a:pt x="598" y="170"/>
                  </a:lnTo>
                  <a:lnTo>
                    <a:pt x="600" y="170"/>
                  </a:lnTo>
                  <a:lnTo>
                    <a:pt x="601" y="171"/>
                  </a:lnTo>
                  <a:lnTo>
                    <a:pt x="601" y="171"/>
                  </a:lnTo>
                  <a:lnTo>
                    <a:pt x="605" y="180"/>
                  </a:lnTo>
                  <a:lnTo>
                    <a:pt x="606" y="187"/>
                  </a:lnTo>
                  <a:lnTo>
                    <a:pt x="606" y="193"/>
                  </a:lnTo>
                  <a:lnTo>
                    <a:pt x="606" y="193"/>
                  </a:lnTo>
                  <a:lnTo>
                    <a:pt x="602" y="219"/>
                  </a:lnTo>
                  <a:lnTo>
                    <a:pt x="600" y="233"/>
                  </a:lnTo>
                  <a:lnTo>
                    <a:pt x="597" y="236"/>
                  </a:lnTo>
                  <a:lnTo>
                    <a:pt x="595" y="237"/>
                  </a:lnTo>
                  <a:lnTo>
                    <a:pt x="595" y="237"/>
                  </a:lnTo>
                  <a:lnTo>
                    <a:pt x="593" y="237"/>
                  </a:lnTo>
                  <a:lnTo>
                    <a:pt x="593" y="237"/>
                  </a:lnTo>
                  <a:lnTo>
                    <a:pt x="591" y="240"/>
                  </a:lnTo>
                  <a:lnTo>
                    <a:pt x="590" y="243"/>
                  </a:lnTo>
                  <a:lnTo>
                    <a:pt x="590" y="243"/>
                  </a:lnTo>
                  <a:lnTo>
                    <a:pt x="586" y="251"/>
                  </a:lnTo>
                  <a:lnTo>
                    <a:pt x="583" y="262"/>
                  </a:lnTo>
                  <a:lnTo>
                    <a:pt x="579" y="271"/>
                  </a:lnTo>
                  <a:lnTo>
                    <a:pt x="579" y="276"/>
                  </a:lnTo>
                  <a:lnTo>
                    <a:pt x="579" y="276"/>
                  </a:lnTo>
                  <a:lnTo>
                    <a:pt x="580" y="278"/>
                  </a:lnTo>
                  <a:lnTo>
                    <a:pt x="583" y="284"/>
                  </a:lnTo>
                  <a:lnTo>
                    <a:pt x="584" y="292"/>
                  </a:lnTo>
                  <a:lnTo>
                    <a:pt x="584" y="297"/>
                  </a:lnTo>
                  <a:lnTo>
                    <a:pt x="584" y="297"/>
                  </a:lnTo>
                  <a:lnTo>
                    <a:pt x="584" y="300"/>
                  </a:lnTo>
                  <a:lnTo>
                    <a:pt x="584" y="303"/>
                  </a:lnTo>
                  <a:lnTo>
                    <a:pt x="587" y="310"/>
                  </a:lnTo>
                  <a:lnTo>
                    <a:pt x="590" y="317"/>
                  </a:lnTo>
                  <a:lnTo>
                    <a:pt x="590" y="318"/>
                  </a:lnTo>
                  <a:lnTo>
                    <a:pt x="590" y="319"/>
                  </a:lnTo>
                  <a:lnTo>
                    <a:pt x="590" y="319"/>
                  </a:lnTo>
                  <a:lnTo>
                    <a:pt x="590" y="321"/>
                  </a:lnTo>
                  <a:lnTo>
                    <a:pt x="593" y="323"/>
                  </a:lnTo>
                  <a:lnTo>
                    <a:pt x="602" y="330"/>
                  </a:lnTo>
                  <a:lnTo>
                    <a:pt x="612" y="339"/>
                  </a:lnTo>
                  <a:lnTo>
                    <a:pt x="617" y="341"/>
                  </a:lnTo>
                  <a:lnTo>
                    <a:pt x="617" y="341"/>
                  </a:lnTo>
                  <a:lnTo>
                    <a:pt x="705" y="358"/>
                  </a:lnTo>
                  <a:lnTo>
                    <a:pt x="705" y="358"/>
                  </a:lnTo>
                  <a:lnTo>
                    <a:pt x="721" y="362"/>
                  </a:lnTo>
                  <a:lnTo>
                    <a:pt x="739" y="367"/>
                  </a:lnTo>
                  <a:lnTo>
                    <a:pt x="755" y="374"/>
                  </a:lnTo>
                  <a:lnTo>
                    <a:pt x="761" y="377"/>
                  </a:lnTo>
                  <a:lnTo>
                    <a:pt x="765" y="380"/>
                  </a:lnTo>
                  <a:lnTo>
                    <a:pt x="765" y="380"/>
                  </a:lnTo>
                  <a:lnTo>
                    <a:pt x="770" y="389"/>
                  </a:lnTo>
                  <a:lnTo>
                    <a:pt x="783" y="412"/>
                  </a:lnTo>
                  <a:lnTo>
                    <a:pt x="814" y="478"/>
                  </a:lnTo>
                  <a:lnTo>
                    <a:pt x="863" y="582"/>
                  </a:lnTo>
                  <a:lnTo>
                    <a:pt x="863" y="582"/>
                  </a:lnTo>
                  <a:lnTo>
                    <a:pt x="870" y="604"/>
                  </a:lnTo>
                  <a:lnTo>
                    <a:pt x="882" y="641"/>
                  </a:lnTo>
                  <a:lnTo>
                    <a:pt x="892" y="677"/>
                  </a:lnTo>
                  <a:lnTo>
                    <a:pt x="896" y="697"/>
                  </a:lnTo>
                  <a:lnTo>
                    <a:pt x="896" y="697"/>
                  </a:lnTo>
                  <a:lnTo>
                    <a:pt x="896" y="701"/>
                  </a:lnTo>
                  <a:lnTo>
                    <a:pt x="893" y="707"/>
                  </a:lnTo>
                  <a:lnTo>
                    <a:pt x="888" y="721"/>
                  </a:lnTo>
                  <a:lnTo>
                    <a:pt x="880" y="732"/>
                  </a:lnTo>
                  <a:lnTo>
                    <a:pt x="877" y="734"/>
                  </a:lnTo>
                  <a:lnTo>
                    <a:pt x="874" y="736"/>
                  </a:lnTo>
                  <a:lnTo>
                    <a:pt x="874" y="736"/>
                  </a:lnTo>
                  <a:lnTo>
                    <a:pt x="846" y="737"/>
                  </a:lnTo>
                  <a:lnTo>
                    <a:pt x="829" y="738"/>
                  </a:lnTo>
                  <a:lnTo>
                    <a:pt x="822" y="737"/>
                  </a:lnTo>
                  <a:lnTo>
                    <a:pt x="820" y="736"/>
                  </a:lnTo>
                  <a:lnTo>
                    <a:pt x="820" y="736"/>
                  </a:lnTo>
                  <a:lnTo>
                    <a:pt x="802" y="721"/>
                  </a:lnTo>
                  <a:lnTo>
                    <a:pt x="766" y="692"/>
                  </a:lnTo>
                  <a:lnTo>
                    <a:pt x="716" y="653"/>
                  </a:lnTo>
                  <a:lnTo>
                    <a:pt x="716" y="653"/>
                  </a:lnTo>
                  <a:lnTo>
                    <a:pt x="713" y="673"/>
                  </a:lnTo>
                  <a:lnTo>
                    <a:pt x="709" y="715"/>
                  </a:lnTo>
                  <a:lnTo>
                    <a:pt x="707" y="740"/>
                  </a:lnTo>
                  <a:lnTo>
                    <a:pt x="706" y="762"/>
                  </a:lnTo>
                  <a:lnTo>
                    <a:pt x="707" y="779"/>
                  </a:lnTo>
                  <a:lnTo>
                    <a:pt x="709" y="786"/>
                  </a:lnTo>
                  <a:lnTo>
                    <a:pt x="710" y="790"/>
                  </a:lnTo>
                  <a:lnTo>
                    <a:pt x="710" y="790"/>
                  </a:lnTo>
                  <a:lnTo>
                    <a:pt x="733" y="829"/>
                  </a:lnTo>
                  <a:lnTo>
                    <a:pt x="748" y="856"/>
                  </a:lnTo>
                  <a:lnTo>
                    <a:pt x="748" y="856"/>
                  </a:lnTo>
                  <a:lnTo>
                    <a:pt x="766" y="855"/>
                  </a:lnTo>
                  <a:lnTo>
                    <a:pt x="807" y="852"/>
                  </a:lnTo>
                  <a:lnTo>
                    <a:pt x="830" y="851"/>
                  </a:lnTo>
                  <a:lnTo>
                    <a:pt x="854" y="851"/>
                  </a:lnTo>
                  <a:lnTo>
                    <a:pt x="874" y="852"/>
                  </a:lnTo>
                  <a:lnTo>
                    <a:pt x="884" y="853"/>
                  </a:lnTo>
                  <a:lnTo>
                    <a:pt x="891" y="856"/>
                  </a:lnTo>
                  <a:lnTo>
                    <a:pt x="891" y="856"/>
                  </a:lnTo>
                  <a:lnTo>
                    <a:pt x="903" y="862"/>
                  </a:lnTo>
                  <a:lnTo>
                    <a:pt x="914" y="870"/>
                  </a:lnTo>
                  <a:lnTo>
                    <a:pt x="923" y="879"/>
                  </a:lnTo>
                  <a:lnTo>
                    <a:pt x="932" y="890"/>
                  </a:lnTo>
                  <a:lnTo>
                    <a:pt x="938" y="900"/>
                  </a:lnTo>
                  <a:lnTo>
                    <a:pt x="943" y="912"/>
                  </a:lnTo>
                  <a:lnTo>
                    <a:pt x="945" y="922"/>
                  </a:lnTo>
                  <a:lnTo>
                    <a:pt x="945" y="933"/>
                  </a:lnTo>
                  <a:lnTo>
                    <a:pt x="945" y="933"/>
                  </a:lnTo>
                  <a:lnTo>
                    <a:pt x="944" y="938"/>
                  </a:lnTo>
                  <a:lnTo>
                    <a:pt x="940" y="945"/>
                  </a:lnTo>
                  <a:lnTo>
                    <a:pt x="926" y="963"/>
                  </a:lnTo>
                  <a:lnTo>
                    <a:pt x="906" y="984"/>
                  </a:lnTo>
                  <a:lnTo>
                    <a:pt x="884" y="1005"/>
                  </a:lnTo>
                  <a:lnTo>
                    <a:pt x="859" y="1026"/>
                  </a:lnTo>
                  <a:lnTo>
                    <a:pt x="837" y="1044"/>
                  </a:lnTo>
                  <a:lnTo>
                    <a:pt x="820" y="1057"/>
                  </a:lnTo>
                  <a:lnTo>
                    <a:pt x="809" y="1064"/>
                  </a:lnTo>
                  <a:lnTo>
                    <a:pt x="809" y="1064"/>
                  </a:lnTo>
                  <a:lnTo>
                    <a:pt x="795" y="1071"/>
                  </a:lnTo>
                  <a:lnTo>
                    <a:pt x="785" y="1078"/>
                  </a:lnTo>
                  <a:lnTo>
                    <a:pt x="776" y="1086"/>
                  </a:lnTo>
                  <a:lnTo>
                    <a:pt x="776" y="1086"/>
                  </a:lnTo>
                  <a:lnTo>
                    <a:pt x="787" y="1081"/>
                  </a:lnTo>
                  <a:lnTo>
                    <a:pt x="798" y="1077"/>
                  </a:lnTo>
                  <a:lnTo>
                    <a:pt x="813" y="1073"/>
                  </a:lnTo>
                  <a:lnTo>
                    <a:pt x="828" y="1068"/>
                  </a:lnTo>
                  <a:lnTo>
                    <a:pt x="843" y="1067"/>
                  </a:lnTo>
                  <a:lnTo>
                    <a:pt x="851" y="1068"/>
                  </a:lnTo>
                  <a:lnTo>
                    <a:pt x="858" y="1070"/>
                  </a:lnTo>
                  <a:lnTo>
                    <a:pt x="863" y="1071"/>
                  </a:lnTo>
                  <a:lnTo>
                    <a:pt x="869" y="1075"/>
                  </a:lnTo>
                  <a:lnTo>
                    <a:pt x="869" y="1075"/>
                  </a:lnTo>
                  <a:lnTo>
                    <a:pt x="877" y="1083"/>
                  </a:lnTo>
                  <a:lnTo>
                    <a:pt x="884" y="1090"/>
                  </a:lnTo>
                  <a:lnTo>
                    <a:pt x="891" y="1103"/>
                  </a:lnTo>
                  <a:lnTo>
                    <a:pt x="897" y="1114"/>
                  </a:lnTo>
                  <a:lnTo>
                    <a:pt x="902" y="1119"/>
                  </a:lnTo>
                  <a:lnTo>
                    <a:pt x="907" y="1125"/>
                  </a:lnTo>
                  <a:lnTo>
                    <a:pt x="907" y="1125"/>
                  </a:lnTo>
                  <a:lnTo>
                    <a:pt x="914" y="1131"/>
                  </a:lnTo>
                  <a:lnTo>
                    <a:pt x="919" y="1141"/>
                  </a:lnTo>
                  <a:lnTo>
                    <a:pt x="923" y="1151"/>
                  </a:lnTo>
                  <a:lnTo>
                    <a:pt x="926" y="1160"/>
                  </a:lnTo>
                  <a:lnTo>
                    <a:pt x="926" y="1170"/>
                  </a:lnTo>
                  <a:lnTo>
                    <a:pt x="925" y="1177"/>
                  </a:lnTo>
                  <a:lnTo>
                    <a:pt x="922" y="1178"/>
                  </a:lnTo>
                  <a:lnTo>
                    <a:pt x="921" y="1179"/>
                  </a:lnTo>
                  <a:lnTo>
                    <a:pt x="917" y="1181"/>
                  </a:lnTo>
                  <a:lnTo>
                    <a:pt x="912" y="1179"/>
                  </a:lnTo>
                  <a:lnTo>
                    <a:pt x="912" y="1179"/>
                  </a:lnTo>
                  <a:lnTo>
                    <a:pt x="904" y="1177"/>
                  </a:lnTo>
                  <a:lnTo>
                    <a:pt x="899" y="1173"/>
                  </a:lnTo>
                  <a:lnTo>
                    <a:pt x="891" y="1166"/>
                  </a:lnTo>
                  <a:lnTo>
                    <a:pt x="887" y="1163"/>
                  </a:lnTo>
                  <a:lnTo>
                    <a:pt x="882" y="1160"/>
                  </a:lnTo>
                  <a:lnTo>
                    <a:pt x="876" y="1159"/>
                  </a:lnTo>
                  <a:lnTo>
                    <a:pt x="869" y="1157"/>
                  </a:lnTo>
                  <a:lnTo>
                    <a:pt x="869" y="1157"/>
                  </a:lnTo>
                  <a:lnTo>
                    <a:pt x="837" y="1157"/>
                  </a:lnTo>
                  <a:lnTo>
                    <a:pt x="789" y="1157"/>
                  </a:lnTo>
                  <a:lnTo>
                    <a:pt x="736" y="1159"/>
                  </a:lnTo>
                  <a:lnTo>
                    <a:pt x="694" y="1157"/>
                  </a:lnTo>
                  <a:lnTo>
                    <a:pt x="694" y="1157"/>
                  </a:lnTo>
                  <a:lnTo>
                    <a:pt x="645" y="1157"/>
                  </a:lnTo>
                  <a:lnTo>
                    <a:pt x="578" y="1157"/>
                  </a:lnTo>
                  <a:lnTo>
                    <a:pt x="513" y="1159"/>
                  </a:lnTo>
                  <a:lnTo>
                    <a:pt x="487" y="1159"/>
                  </a:lnTo>
                  <a:lnTo>
                    <a:pt x="470" y="1157"/>
                  </a:lnTo>
                  <a:lnTo>
                    <a:pt x="470" y="1157"/>
                  </a:lnTo>
                  <a:lnTo>
                    <a:pt x="438" y="1155"/>
                  </a:lnTo>
                  <a:lnTo>
                    <a:pt x="403" y="1152"/>
                  </a:lnTo>
                  <a:lnTo>
                    <a:pt x="371" y="1152"/>
                  </a:lnTo>
                  <a:lnTo>
                    <a:pt x="355" y="1152"/>
                  </a:lnTo>
                  <a:lnTo>
                    <a:pt x="355" y="1152"/>
                  </a:lnTo>
                  <a:lnTo>
                    <a:pt x="348" y="1155"/>
                  </a:lnTo>
                  <a:lnTo>
                    <a:pt x="340" y="1159"/>
                  </a:lnTo>
                  <a:lnTo>
                    <a:pt x="334" y="1162"/>
                  </a:lnTo>
                  <a:lnTo>
                    <a:pt x="329" y="1162"/>
                  </a:lnTo>
                  <a:lnTo>
                    <a:pt x="322" y="1160"/>
                  </a:lnTo>
                  <a:lnTo>
                    <a:pt x="317" y="1157"/>
                  </a:lnTo>
                  <a:lnTo>
                    <a:pt x="317" y="1157"/>
                  </a:lnTo>
                  <a:lnTo>
                    <a:pt x="311" y="1153"/>
                  </a:lnTo>
                  <a:lnTo>
                    <a:pt x="307" y="1149"/>
                  </a:lnTo>
                  <a:lnTo>
                    <a:pt x="303" y="1140"/>
                  </a:lnTo>
                  <a:lnTo>
                    <a:pt x="297" y="1130"/>
                  </a:lnTo>
                  <a:lnTo>
                    <a:pt x="293" y="1125"/>
                  </a:lnTo>
                  <a:lnTo>
                    <a:pt x="289" y="1119"/>
                  </a:lnTo>
                  <a:lnTo>
                    <a:pt x="289" y="1119"/>
                  </a:lnTo>
                  <a:lnTo>
                    <a:pt x="280" y="1110"/>
                  </a:lnTo>
                  <a:lnTo>
                    <a:pt x="273" y="1104"/>
                  </a:lnTo>
                  <a:lnTo>
                    <a:pt x="269" y="1100"/>
                  </a:lnTo>
                  <a:lnTo>
                    <a:pt x="267" y="1097"/>
                  </a:lnTo>
                  <a:lnTo>
                    <a:pt x="267" y="1097"/>
                  </a:lnTo>
                  <a:lnTo>
                    <a:pt x="267" y="1085"/>
                  </a:lnTo>
                  <a:lnTo>
                    <a:pt x="267" y="1075"/>
                  </a:lnTo>
                  <a:lnTo>
                    <a:pt x="267" y="1075"/>
                  </a:lnTo>
                  <a:lnTo>
                    <a:pt x="263" y="1074"/>
                  </a:lnTo>
                  <a:lnTo>
                    <a:pt x="252" y="1070"/>
                  </a:lnTo>
                  <a:lnTo>
                    <a:pt x="240" y="1064"/>
                  </a:lnTo>
                  <a:lnTo>
                    <a:pt x="235" y="1059"/>
                  </a:lnTo>
                  <a:lnTo>
                    <a:pt x="229" y="1053"/>
                  </a:lnTo>
                  <a:lnTo>
                    <a:pt x="229" y="1053"/>
                  </a:lnTo>
                  <a:lnTo>
                    <a:pt x="228" y="1049"/>
                  </a:lnTo>
                  <a:lnTo>
                    <a:pt x="225" y="1045"/>
                  </a:lnTo>
                  <a:lnTo>
                    <a:pt x="224" y="1033"/>
                  </a:lnTo>
                  <a:lnTo>
                    <a:pt x="224" y="1016"/>
                  </a:lnTo>
                  <a:lnTo>
                    <a:pt x="224" y="1000"/>
                  </a:lnTo>
                  <a:lnTo>
                    <a:pt x="226" y="984"/>
                  </a:lnTo>
                  <a:lnTo>
                    <a:pt x="229" y="967"/>
                  </a:lnTo>
                  <a:lnTo>
                    <a:pt x="235" y="953"/>
                  </a:lnTo>
                  <a:lnTo>
                    <a:pt x="240" y="944"/>
                  </a:lnTo>
                  <a:lnTo>
                    <a:pt x="240" y="944"/>
                  </a:lnTo>
                  <a:lnTo>
                    <a:pt x="247" y="936"/>
                  </a:lnTo>
                  <a:lnTo>
                    <a:pt x="255" y="929"/>
                  </a:lnTo>
                  <a:lnTo>
                    <a:pt x="265" y="923"/>
                  </a:lnTo>
                  <a:lnTo>
                    <a:pt x="273" y="918"/>
                  </a:lnTo>
                  <a:lnTo>
                    <a:pt x="292" y="910"/>
                  </a:lnTo>
                  <a:lnTo>
                    <a:pt x="306" y="905"/>
                  </a:lnTo>
                  <a:lnTo>
                    <a:pt x="306" y="905"/>
                  </a:lnTo>
                  <a:lnTo>
                    <a:pt x="313" y="904"/>
                  </a:lnTo>
                  <a:lnTo>
                    <a:pt x="321" y="900"/>
                  </a:lnTo>
                  <a:lnTo>
                    <a:pt x="338" y="890"/>
                  </a:lnTo>
                  <a:lnTo>
                    <a:pt x="360" y="878"/>
                  </a:lnTo>
                  <a:lnTo>
                    <a:pt x="360" y="878"/>
                  </a:lnTo>
                  <a:lnTo>
                    <a:pt x="347" y="873"/>
                  </a:lnTo>
                  <a:lnTo>
                    <a:pt x="333" y="867"/>
                  </a:lnTo>
                  <a:lnTo>
                    <a:pt x="333" y="867"/>
                  </a:lnTo>
                  <a:lnTo>
                    <a:pt x="334" y="858"/>
                  </a:lnTo>
                  <a:lnTo>
                    <a:pt x="338" y="833"/>
                  </a:lnTo>
                  <a:lnTo>
                    <a:pt x="343" y="800"/>
                  </a:lnTo>
                  <a:lnTo>
                    <a:pt x="344" y="781"/>
                  </a:lnTo>
                  <a:lnTo>
                    <a:pt x="344" y="763"/>
                  </a:lnTo>
                  <a:lnTo>
                    <a:pt x="344" y="763"/>
                  </a:lnTo>
                  <a:lnTo>
                    <a:pt x="343" y="743"/>
                  </a:lnTo>
                  <a:lnTo>
                    <a:pt x="338" y="718"/>
                  </a:lnTo>
                  <a:lnTo>
                    <a:pt x="329" y="660"/>
                  </a:lnTo>
                  <a:lnTo>
                    <a:pt x="317" y="606"/>
                  </a:lnTo>
                  <a:lnTo>
                    <a:pt x="306" y="566"/>
                  </a:lnTo>
                  <a:lnTo>
                    <a:pt x="306" y="566"/>
                  </a:lnTo>
                  <a:lnTo>
                    <a:pt x="297" y="540"/>
                  </a:lnTo>
                  <a:lnTo>
                    <a:pt x="291" y="521"/>
                  </a:lnTo>
                  <a:lnTo>
                    <a:pt x="278" y="495"/>
                  </a:lnTo>
                  <a:lnTo>
                    <a:pt x="278" y="495"/>
                  </a:lnTo>
                  <a:lnTo>
                    <a:pt x="276" y="492"/>
                  </a:lnTo>
                  <a:lnTo>
                    <a:pt x="269" y="488"/>
                  </a:lnTo>
                  <a:lnTo>
                    <a:pt x="244" y="477"/>
                  </a:lnTo>
                  <a:lnTo>
                    <a:pt x="211" y="463"/>
                  </a:lnTo>
                  <a:lnTo>
                    <a:pt x="174" y="449"/>
                  </a:lnTo>
                  <a:lnTo>
                    <a:pt x="99" y="425"/>
                  </a:lnTo>
                  <a:lnTo>
                    <a:pt x="71" y="417"/>
                  </a:lnTo>
                  <a:lnTo>
                    <a:pt x="54" y="412"/>
                  </a:lnTo>
                  <a:lnTo>
                    <a:pt x="54" y="412"/>
                  </a:lnTo>
                  <a:lnTo>
                    <a:pt x="45" y="411"/>
                  </a:lnTo>
                  <a:lnTo>
                    <a:pt x="35" y="408"/>
                  </a:lnTo>
                  <a:lnTo>
                    <a:pt x="27" y="404"/>
                  </a:lnTo>
                  <a:lnTo>
                    <a:pt x="19" y="399"/>
                  </a:lnTo>
                  <a:lnTo>
                    <a:pt x="12" y="393"/>
                  </a:lnTo>
                  <a:lnTo>
                    <a:pt x="5" y="385"/>
                  </a:lnTo>
                  <a:lnTo>
                    <a:pt x="2" y="377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0" y="359"/>
                  </a:lnTo>
                  <a:lnTo>
                    <a:pt x="1" y="349"/>
                  </a:lnTo>
                  <a:lnTo>
                    <a:pt x="5" y="339"/>
                  </a:lnTo>
                  <a:lnTo>
                    <a:pt x="10" y="329"/>
                  </a:lnTo>
                  <a:lnTo>
                    <a:pt x="23" y="306"/>
                  </a:lnTo>
                  <a:lnTo>
                    <a:pt x="38" y="281"/>
                  </a:lnTo>
                  <a:lnTo>
                    <a:pt x="38" y="281"/>
                  </a:lnTo>
                  <a:lnTo>
                    <a:pt x="62" y="240"/>
                  </a:lnTo>
                  <a:lnTo>
                    <a:pt x="95" y="181"/>
                  </a:lnTo>
                  <a:lnTo>
                    <a:pt x="136" y="106"/>
                  </a:lnTo>
                  <a:lnTo>
                    <a:pt x="136" y="106"/>
                  </a:lnTo>
                  <a:lnTo>
                    <a:pt x="139" y="102"/>
                  </a:lnTo>
                  <a:lnTo>
                    <a:pt x="144" y="88"/>
                  </a:lnTo>
                  <a:lnTo>
                    <a:pt x="149" y="80"/>
                  </a:lnTo>
                  <a:lnTo>
                    <a:pt x="150" y="71"/>
                  </a:lnTo>
                  <a:lnTo>
                    <a:pt x="153" y="61"/>
                  </a:lnTo>
                  <a:lnTo>
                    <a:pt x="153" y="51"/>
                  </a:lnTo>
                  <a:lnTo>
                    <a:pt x="153" y="51"/>
                  </a:lnTo>
                  <a:lnTo>
                    <a:pt x="153" y="41"/>
                  </a:lnTo>
                  <a:lnTo>
                    <a:pt x="154" y="32"/>
                  </a:lnTo>
                  <a:lnTo>
                    <a:pt x="155" y="24"/>
                  </a:lnTo>
                  <a:lnTo>
                    <a:pt x="158" y="17"/>
                  </a:lnTo>
                  <a:lnTo>
                    <a:pt x="164" y="7"/>
                  </a:lnTo>
                  <a:lnTo>
                    <a:pt x="166" y="3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79" y="0"/>
                  </a:lnTo>
                  <a:lnTo>
                    <a:pt x="194" y="0"/>
                  </a:lnTo>
                  <a:lnTo>
                    <a:pt x="224" y="2"/>
                  </a:lnTo>
                  <a:lnTo>
                    <a:pt x="224" y="2"/>
                  </a:lnTo>
                  <a:lnTo>
                    <a:pt x="233" y="3"/>
                  </a:lnTo>
                  <a:lnTo>
                    <a:pt x="243" y="6"/>
                  </a:lnTo>
                  <a:lnTo>
                    <a:pt x="256" y="13"/>
                  </a:lnTo>
                  <a:lnTo>
                    <a:pt x="256" y="13"/>
                  </a:lnTo>
                  <a:lnTo>
                    <a:pt x="263" y="15"/>
                  </a:lnTo>
                  <a:lnTo>
                    <a:pt x="269" y="21"/>
                  </a:lnTo>
                  <a:lnTo>
                    <a:pt x="272" y="25"/>
                  </a:lnTo>
                  <a:lnTo>
                    <a:pt x="273" y="29"/>
                  </a:lnTo>
                  <a:lnTo>
                    <a:pt x="273" y="29"/>
                  </a:lnTo>
                  <a:lnTo>
                    <a:pt x="273" y="39"/>
                  </a:lnTo>
                  <a:lnTo>
                    <a:pt x="272" y="43"/>
                  </a:lnTo>
                  <a:lnTo>
                    <a:pt x="273" y="45"/>
                  </a:lnTo>
                  <a:lnTo>
                    <a:pt x="273" y="45"/>
                  </a:lnTo>
                  <a:lnTo>
                    <a:pt x="276" y="50"/>
                  </a:lnTo>
                  <a:lnTo>
                    <a:pt x="281" y="58"/>
                  </a:lnTo>
                  <a:lnTo>
                    <a:pt x="284" y="66"/>
                  </a:lnTo>
                  <a:lnTo>
                    <a:pt x="284" y="70"/>
                  </a:lnTo>
                  <a:lnTo>
                    <a:pt x="284" y="73"/>
                  </a:lnTo>
                  <a:lnTo>
                    <a:pt x="284" y="73"/>
                  </a:lnTo>
                  <a:lnTo>
                    <a:pt x="278" y="78"/>
                  </a:lnTo>
                  <a:lnTo>
                    <a:pt x="267" y="85"/>
                  </a:lnTo>
                  <a:lnTo>
                    <a:pt x="251" y="95"/>
                  </a:lnTo>
                  <a:lnTo>
                    <a:pt x="251" y="95"/>
                  </a:lnTo>
                  <a:lnTo>
                    <a:pt x="217" y="110"/>
                  </a:lnTo>
                  <a:lnTo>
                    <a:pt x="185" y="122"/>
                  </a:lnTo>
                  <a:lnTo>
                    <a:pt x="185" y="12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88E0842-2B1B-7833-B0E0-1F0ED4E90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0" y="4900613"/>
              <a:ext cx="312738" cy="182563"/>
            </a:xfrm>
            <a:custGeom>
              <a:avLst/>
              <a:gdLst>
                <a:gd name="T0" fmla="*/ 181 w 197"/>
                <a:gd name="T1" fmla="*/ 6 h 115"/>
                <a:gd name="T2" fmla="*/ 191 w 197"/>
                <a:gd name="T3" fmla="*/ 22 h 115"/>
                <a:gd name="T4" fmla="*/ 197 w 197"/>
                <a:gd name="T5" fmla="*/ 33 h 115"/>
                <a:gd name="T6" fmla="*/ 176 w 197"/>
                <a:gd name="T7" fmla="*/ 36 h 115"/>
                <a:gd name="T8" fmla="*/ 159 w 197"/>
                <a:gd name="T9" fmla="*/ 43 h 115"/>
                <a:gd name="T10" fmla="*/ 159 w 197"/>
                <a:gd name="T11" fmla="*/ 44 h 115"/>
                <a:gd name="T12" fmla="*/ 161 w 197"/>
                <a:gd name="T13" fmla="*/ 47 h 115"/>
                <a:gd name="T14" fmla="*/ 176 w 197"/>
                <a:gd name="T15" fmla="*/ 54 h 115"/>
                <a:gd name="T16" fmla="*/ 191 w 197"/>
                <a:gd name="T17" fmla="*/ 60 h 115"/>
                <a:gd name="T18" fmla="*/ 161 w 197"/>
                <a:gd name="T19" fmla="*/ 70 h 115"/>
                <a:gd name="T20" fmla="*/ 153 w 197"/>
                <a:gd name="T21" fmla="*/ 71 h 115"/>
                <a:gd name="T22" fmla="*/ 146 w 197"/>
                <a:gd name="T23" fmla="*/ 74 h 115"/>
                <a:gd name="T24" fmla="*/ 60 w 197"/>
                <a:gd name="T25" fmla="*/ 71 h 115"/>
                <a:gd name="T26" fmla="*/ 56 w 197"/>
                <a:gd name="T27" fmla="*/ 80 h 115"/>
                <a:gd name="T28" fmla="*/ 37 w 197"/>
                <a:gd name="T29" fmla="*/ 104 h 115"/>
                <a:gd name="T30" fmla="*/ 22 w 197"/>
                <a:gd name="T31" fmla="*/ 115 h 115"/>
                <a:gd name="T32" fmla="*/ 17 w 197"/>
                <a:gd name="T33" fmla="*/ 115 h 115"/>
                <a:gd name="T34" fmla="*/ 8 w 197"/>
                <a:gd name="T35" fmla="*/ 111 h 115"/>
                <a:gd name="T36" fmla="*/ 2 w 197"/>
                <a:gd name="T37" fmla="*/ 106 h 115"/>
                <a:gd name="T38" fmla="*/ 0 w 197"/>
                <a:gd name="T39" fmla="*/ 99 h 115"/>
                <a:gd name="T40" fmla="*/ 2 w 197"/>
                <a:gd name="T41" fmla="*/ 81 h 115"/>
                <a:gd name="T42" fmla="*/ 17 w 197"/>
                <a:gd name="T43" fmla="*/ 21 h 115"/>
                <a:gd name="T44" fmla="*/ 22 w 197"/>
                <a:gd name="T45" fmla="*/ 6 h 115"/>
                <a:gd name="T46" fmla="*/ 26 w 197"/>
                <a:gd name="T47" fmla="*/ 3 h 115"/>
                <a:gd name="T48" fmla="*/ 38 w 197"/>
                <a:gd name="T49" fmla="*/ 0 h 115"/>
                <a:gd name="T50" fmla="*/ 45 w 197"/>
                <a:gd name="T51" fmla="*/ 0 h 115"/>
                <a:gd name="T52" fmla="*/ 60 w 197"/>
                <a:gd name="T53" fmla="*/ 6 h 115"/>
                <a:gd name="T54" fmla="*/ 60 w 197"/>
                <a:gd name="T55" fmla="*/ 6 h 115"/>
                <a:gd name="T56" fmla="*/ 63 w 197"/>
                <a:gd name="T57" fmla="*/ 8 h 115"/>
                <a:gd name="T58" fmla="*/ 153 w 197"/>
                <a:gd name="T59" fmla="*/ 11 h 115"/>
                <a:gd name="T60" fmla="*/ 161 w 197"/>
                <a:gd name="T61" fmla="*/ 8 h 115"/>
                <a:gd name="T62" fmla="*/ 170 w 197"/>
                <a:gd name="T63" fmla="*/ 6 h 115"/>
                <a:gd name="T64" fmla="*/ 175 w 197"/>
                <a:gd name="T65" fmla="*/ 6 h 115"/>
                <a:gd name="T66" fmla="*/ 181 w 197"/>
                <a:gd name="T67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115">
                  <a:moveTo>
                    <a:pt x="181" y="6"/>
                  </a:moveTo>
                  <a:lnTo>
                    <a:pt x="181" y="6"/>
                  </a:lnTo>
                  <a:lnTo>
                    <a:pt x="186" y="12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76" y="36"/>
                  </a:lnTo>
                  <a:lnTo>
                    <a:pt x="163" y="40"/>
                  </a:lnTo>
                  <a:lnTo>
                    <a:pt x="159" y="43"/>
                  </a:lnTo>
                  <a:lnTo>
                    <a:pt x="159" y="43"/>
                  </a:lnTo>
                  <a:lnTo>
                    <a:pt x="159" y="44"/>
                  </a:lnTo>
                  <a:lnTo>
                    <a:pt x="159" y="44"/>
                  </a:lnTo>
                  <a:lnTo>
                    <a:pt x="161" y="47"/>
                  </a:lnTo>
                  <a:lnTo>
                    <a:pt x="166" y="49"/>
                  </a:lnTo>
                  <a:lnTo>
                    <a:pt x="176" y="54"/>
                  </a:lnTo>
                  <a:lnTo>
                    <a:pt x="191" y="60"/>
                  </a:lnTo>
                  <a:lnTo>
                    <a:pt x="191" y="60"/>
                  </a:lnTo>
                  <a:lnTo>
                    <a:pt x="174" y="66"/>
                  </a:lnTo>
                  <a:lnTo>
                    <a:pt x="161" y="70"/>
                  </a:lnTo>
                  <a:lnTo>
                    <a:pt x="153" y="71"/>
                  </a:lnTo>
                  <a:lnTo>
                    <a:pt x="153" y="71"/>
                  </a:lnTo>
                  <a:lnTo>
                    <a:pt x="149" y="71"/>
                  </a:lnTo>
                  <a:lnTo>
                    <a:pt x="146" y="74"/>
                  </a:lnTo>
                  <a:lnTo>
                    <a:pt x="142" y="7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6" y="80"/>
                  </a:lnTo>
                  <a:lnTo>
                    <a:pt x="44" y="96"/>
                  </a:lnTo>
                  <a:lnTo>
                    <a:pt x="37" y="104"/>
                  </a:lnTo>
                  <a:lnTo>
                    <a:pt x="30" y="111"/>
                  </a:lnTo>
                  <a:lnTo>
                    <a:pt x="22" y="115"/>
                  </a:lnTo>
                  <a:lnTo>
                    <a:pt x="19" y="115"/>
                  </a:lnTo>
                  <a:lnTo>
                    <a:pt x="17" y="115"/>
                  </a:lnTo>
                  <a:lnTo>
                    <a:pt x="17" y="115"/>
                  </a:lnTo>
                  <a:lnTo>
                    <a:pt x="8" y="111"/>
                  </a:lnTo>
                  <a:lnTo>
                    <a:pt x="3" y="108"/>
                  </a:lnTo>
                  <a:lnTo>
                    <a:pt x="2" y="106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2" y="81"/>
                  </a:lnTo>
                  <a:lnTo>
                    <a:pt x="8" y="49"/>
                  </a:lnTo>
                  <a:lnTo>
                    <a:pt x="17" y="21"/>
                  </a:lnTo>
                  <a:lnTo>
                    <a:pt x="19" y="11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6" y="3"/>
                  </a:lnTo>
                  <a:lnTo>
                    <a:pt x="29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3" y="3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3" y="8"/>
                  </a:lnTo>
                  <a:lnTo>
                    <a:pt x="66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61" y="8"/>
                  </a:lnTo>
                  <a:lnTo>
                    <a:pt x="168" y="7"/>
                  </a:lnTo>
                  <a:lnTo>
                    <a:pt x="170" y="6"/>
                  </a:lnTo>
                  <a:lnTo>
                    <a:pt x="170" y="6"/>
                  </a:lnTo>
                  <a:lnTo>
                    <a:pt x="175" y="6"/>
                  </a:lnTo>
                  <a:lnTo>
                    <a:pt x="181" y="6"/>
                  </a:lnTo>
                  <a:lnTo>
                    <a:pt x="181" y="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5B0D1A-6B4A-B2FA-5E19-CEBB64568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4495800"/>
              <a:ext cx="104775" cy="68263"/>
            </a:xfrm>
            <a:custGeom>
              <a:avLst/>
              <a:gdLst>
                <a:gd name="T0" fmla="*/ 0 w 66"/>
                <a:gd name="T1" fmla="*/ 9 h 43"/>
                <a:gd name="T2" fmla="*/ 0 w 66"/>
                <a:gd name="T3" fmla="*/ 9 h 43"/>
                <a:gd name="T4" fmla="*/ 0 w 66"/>
                <a:gd name="T5" fmla="*/ 17 h 43"/>
                <a:gd name="T6" fmla="*/ 3 w 66"/>
                <a:gd name="T7" fmla="*/ 26 h 43"/>
                <a:gd name="T8" fmla="*/ 7 w 66"/>
                <a:gd name="T9" fmla="*/ 37 h 43"/>
                <a:gd name="T10" fmla="*/ 10 w 66"/>
                <a:gd name="T11" fmla="*/ 40 h 43"/>
                <a:gd name="T12" fmla="*/ 11 w 66"/>
                <a:gd name="T13" fmla="*/ 42 h 43"/>
                <a:gd name="T14" fmla="*/ 11 w 66"/>
                <a:gd name="T15" fmla="*/ 42 h 43"/>
                <a:gd name="T16" fmla="*/ 19 w 66"/>
                <a:gd name="T17" fmla="*/ 43 h 43"/>
                <a:gd name="T18" fmla="*/ 34 w 66"/>
                <a:gd name="T19" fmla="*/ 42 h 43"/>
                <a:gd name="T20" fmla="*/ 51 w 66"/>
                <a:gd name="T21" fmla="*/ 40 h 43"/>
                <a:gd name="T22" fmla="*/ 56 w 66"/>
                <a:gd name="T23" fmla="*/ 39 h 43"/>
                <a:gd name="T24" fmla="*/ 60 w 66"/>
                <a:gd name="T25" fmla="*/ 36 h 43"/>
                <a:gd name="T26" fmla="*/ 60 w 66"/>
                <a:gd name="T27" fmla="*/ 36 h 43"/>
                <a:gd name="T28" fmla="*/ 63 w 66"/>
                <a:gd name="T29" fmla="*/ 33 h 43"/>
                <a:gd name="T30" fmla="*/ 65 w 66"/>
                <a:gd name="T31" fmla="*/ 28 h 43"/>
                <a:gd name="T32" fmla="*/ 66 w 66"/>
                <a:gd name="T33" fmla="*/ 18 h 43"/>
                <a:gd name="T34" fmla="*/ 65 w 66"/>
                <a:gd name="T35" fmla="*/ 10 h 43"/>
                <a:gd name="T36" fmla="*/ 63 w 66"/>
                <a:gd name="T37" fmla="*/ 6 h 43"/>
                <a:gd name="T38" fmla="*/ 60 w 66"/>
                <a:gd name="T39" fmla="*/ 3 h 43"/>
                <a:gd name="T40" fmla="*/ 60 w 66"/>
                <a:gd name="T41" fmla="*/ 3 h 43"/>
                <a:gd name="T42" fmla="*/ 56 w 66"/>
                <a:gd name="T43" fmla="*/ 2 h 43"/>
                <a:gd name="T44" fmla="*/ 48 w 66"/>
                <a:gd name="T45" fmla="*/ 0 h 43"/>
                <a:gd name="T46" fmla="*/ 29 w 66"/>
                <a:gd name="T47" fmla="*/ 2 h 43"/>
                <a:gd name="T48" fmla="*/ 10 w 66"/>
                <a:gd name="T49" fmla="*/ 5 h 43"/>
                <a:gd name="T50" fmla="*/ 3 w 66"/>
                <a:gd name="T51" fmla="*/ 6 h 43"/>
                <a:gd name="T52" fmla="*/ 0 w 66"/>
                <a:gd name="T53" fmla="*/ 9 h 43"/>
                <a:gd name="T54" fmla="*/ 0 w 66"/>
                <a:gd name="T55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43">
                  <a:moveTo>
                    <a:pt x="0" y="9"/>
                  </a:moveTo>
                  <a:lnTo>
                    <a:pt x="0" y="9"/>
                  </a:lnTo>
                  <a:lnTo>
                    <a:pt x="0" y="17"/>
                  </a:lnTo>
                  <a:lnTo>
                    <a:pt x="3" y="26"/>
                  </a:lnTo>
                  <a:lnTo>
                    <a:pt x="7" y="37"/>
                  </a:lnTo>
                  <a:lnTo>
                    <a:pt x="10" y="40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9" y="43"/>
                  </a:lnTo>
                  <a:lnTo>
                    <a:pt x="34" y="42"/>
                  </a:lnTo>
                  <a:lnTo>
                    <a:pt x="51" y="40"/>
                  </a:lnTo>
                  <a:lnTo>
                    <a:pt x="56" y="39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3" y="33"/>
                  </a:lnTo>
                  <a:lnTo>
                    <a:pt x="65" y="28"/>
                  </a:lnTo>
                  <a:lnTo>
                    <a:pt x="66" y="18"/>
                  </a:lnTo>
                  <a:lnTo>
                    <a:pt x="65" y="10"/>
                  </a:lnTo>
                  <a:lnTo>
                    <a:pt x="63" y="6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29" y="2"/>
                  </a:lnTo>
                  <a:lnTo>
                    <a:pt x="10" y="5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622CA73-A29C-871E-AB65-5D32EEA23D3A}"/>
              </a:ext>
            </a:extLst>
          </p:cNvPr>
          <p:cNvGrpSpPr/>
          <p:nvPr/>
        </p:nvGrpSpPr>
        <p:grpSpPr>
          <a:xfrm>
            <a:off x="7477626" y="3778250"/>
            <a:ext cx="1128713" cy="2559050"/>
            <a:chOff x="7477626" y="3778250"/>
            <a:chExt cx="1128713" cy="2559050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16818BE-159B-3F75-8224-BAAD4E332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5" y="3778250"/>
              <a:ext cx="312738" cy="254000"/>
            </a:xfrm>
            <a:custGeom>
              <a:avLst/>
              <a:gdLst>
                <a:gd name="T0" fmla="*/ 11 w 197"/>
                <a:gd name="T1" fmla="*/ 115 h 160"/>
                <a:gd name="T2" fmla="*/ 2 w 197"/>
                <a:gd name="T3" fmla="*/ 91 h 160"/>
                <a:gd name="T4" fmla="*/ 0 w 197"/>
                <a:gd name="T5" fmla="*/ 75 h 160"/>
                <a:gd name="T6" fmla="*/ 3 w 197"/>
                <a:gd name="T7" fmla="*/ 67 h 160"/>
                <a:gd name="T8" fmla="*/ 6 w 197"/>
                <a:gd name="T9" fmla="*/ 65 h 160"/>
                <a:gd name="T10" fmla="*/ 18 w 197"/>
                <a:gd name="T11" fmla="*/ 64 h 160"/>
                <a:gd name="T12" fmla="*/ 30 w 197"/>
                <a:gd name="T13" fmla="*/ 65 h 160"/>
                <a:gd name="T14" fmla="*/ 44 w 197"/>
                <a:gd name="T15" fmla="*/ 71 h 160"/>
                <a:gd name="T16" fmla="*/ 126 w 197"/>
                <a:gd name="T17" fmla="*/ 33 h 160"/>
                <a:gd name="T18" fmla="*/ 119 w 197"/>
                <a:gd name="T19" fmla="*/ 18 h 160"/>
                <a:gd name="T20" fmla="*/ 119 w 197"/>
                <a:gd name="T21" fmla="*/ 7 h 160"/>
                <a:gd name="T22" fmla="*/ 123 w 197"/>
                <a:gd name="T23" fmla="*/ 1 h 160"/>
                <a:gd name="T24" fmla="*/ 126 w 197"/>
                <a:gd name="T25" fmla="*/ 0 h 160"/>
                <a:gd name="T26" fmla="*/ 134 w 197"/>
                <a:gd name="T27" fmla="*/ 1 h 160"/>
                <a:gd name="T28" fmla="*/ 153 w 197"/>
                <a:gd name="T29" fmla="*/ 11 h 160"/>
                <a:gd name="T30" fmla="*/ 172 w 197"/>
                <a:gd name="T31" fmla="*/ 28 h 160"/>
                <a:gd name="T32" fmla="*/ 187 w 197"/>
                <a:gd name="T33" fmla="*/ 50 h 160"/>
                <a:gd name="T34" fmla="*/ 192 w 197"/>
                <a:gd name="T35" fmla="*/ 60 h 160"/>
                <a:gd name="T36" fmla="*/ 197 w 197"/>
                <a:gd name="T37" fmla="*/ 86 h 160"/>
                <a:gd name="T38" fmla="*/ 194 w 197"/>
                <a:gd name="T39" fmla="*/ 100 h 160"/>
                <a:gd name="T40" fmla="*/ 186 w 197"/>
                <a:gd name="T41" fmla="*/ 109 h 160"/>
                <a:gd name="T42" fmla="*/ 179 w 197"/>
                <a:gd name="T43" fmla="*/ 112 h 160"/>
                <a:gd name="T44" fmla="*/ 162 w 197"/>
                <a:gd name="T45" fmla="*/ 116 h 160"/>
                <a:gd name="T46" fmla="*/ 137 w 197"/>
                <a:gd name="T47" fmla="*/ 116 h 160"/>
                <a:gd name="T48" fmla="*/ 131 w 197"/>
                <a:gd name="T49" fmla="*/ 115 h 160"/>
                <a:gd name="T50" fmla="*/ 119 w 197"/>
                <a:gd name="T51" fmla="*/ 120 h 160"/>
                <a:gd name="T52" fmla="*/ 110 w 197"/>
                <a:gd name="T53" fmla="*/ 126 h 160"/>
                <a:gd name="T54" fmla="*/ 110 w 197"/>
                <a:gd name="T55" fmla="*/ 131 h 160"/>
                <a:gd name="T56" fmla="*/ 103 w 197"/>
                <a:gd name="T57" fmla="*/ 139 h 160"/>
                <a:gd name="T58" fmla="*/ 99 w 197"/>
                <a:gd name="T59" fmla="*/ 142 h 160"/>
                <a:gd name="T60" fmla="*/ 73 w 197"/>
                <a:gd name="T61" fmla="*/ 156 h 160"/>
                <a:gd name="T62" fmla="*/ 58 w 197"/>
                <a:gd name="T63" fmla="*/ 160 h 160"/>
                <a:gd name="T64" fmla="*/ 44 w 197"/>
                <a:gd name="T65" fmla="*/ 159 h 160"/>
                <a:gd name="T66" fmla="*/ 39 w 197"/>
                <a:gd name="T67" fmla="*/ 154 h 160"/>
                <a:gd name="T68" fmla="*/ 22 w 197"/>
                <a:gd name="T69" fmla="*/ 135 h 160"/>
                <a:gd name="T70" fmla="*/ 11 w 197"/>
                <a:gd name="T71" fmla="*/ 11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7" h="160">
                  <a:moveTo>
                    <a:pt x="11" y="115"/>
                  </a:moveTo>
                  <a:lnTo>
                    <a:pt x="11" y="115"/>
                  </a:lnTo>
                  <a:lnTo>
                    <a:pt x="7" y="107"/>
                  </a:lnTo>
                  <a:lnTo>
                    <a:pt x="2" y="91"/>
                  </a:lnTo>
                  <a:lnTo>
                    <a:pt x="0" y="83"/>
                  </a:lnTo>
                  <a:lnTo>
                    <a:pt x="0" y="75"/>
                  </a:lnTo>
                  <a:lnTo>
                    <a:pt x="2" y="70"/>
                  </a:lnTo>
                  <a:lnTo>
                    <a:pt x="3" y="67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11" y="64"/>
                  </a:lnTo>
                  <a:lnTo>
                    <a:pt x="18" y="64"/>
                  </a:lnTo>
                  <a:lnTo>
                    <a:pt x="25" y="64"/>
                  </a:lnTo>
                  <a:lnTo>
                    <a:pt x="30" y="65"/>
                  </a:lnTo>
                  <a:lnTo>
                    <a:pt x="40" y="70"/>
                  </a:lnTo>
                  <a:lnTo>
                    <a:pt x="44" y="71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3" y="28"/>
                  </a:lnTo>
                  <a:lnTo>
                    <a:pt x="119" y="18"/>
                  </a:lnTo>
                  <a:lnTo>
                    <a:pt x="118" y="11"/>
                  </a:lnTo>
                  <a:lnTo>
                    <a:pt x="119" y="7"/>
                  </a:lnTo>
                  <a:lnTo>
                    <a:pt x="121" y="2"/>
                  </a:lnTo>
                  <a:lnTo>
                    <a:pt x="123" y="1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0" y="0"/>
                  </a:lnTo>
                  <a:lnTo>
                    <a:pt x="134" y="1"/>
                  </a:lnTo>
                  <a:lnTo>
                    <a:pt x="142" y="4"/>
                  </a:lnTo>
                  <a:lnTo>
                    <a:pt x="153" y="11"/>
                  </a:lnTo>
                  <a:lnTo>
                    <a:pt x="163" y="19"/>
                  </a:lnTo>
                  <a:lnTo>
                    <a:pt x="172" y="28"/>
                  </a:lnTo>
                  <a:lnTo>
                    <a:pt x="181" y="39"/>
                  </a:lnTo>
                  <a:lnTo>
                    <a:pt x="187" y="50"/>
                  </a:lnTo>
                  <a:lnTo>
                    <a:pt x="192" y="60"/>
                  </a:lnTo>
                  <a:lnTo>
                    <a:pt x="192" y="60"/>
                  </a:lnTo>
                  <a:lnTo>
                    <a:pt x="196" y="78"/>
                  </a:lnTo>
                  <a:lnTo>
                    <a:pt x="197" y="86"/>
                  </a:lnTo>
                  <a:lnTo>
                    <a:pt x="196" y="93"/>
                  </a:lnTo>
                  <a:lnTo>
                    <a:pt x="194" y="100"/>
                  </a:lnTo>
                  <a:lnTo>
                    <a:pt x="192" y="105"/>
                  </a:lnTo>
                  <a:lnTo>
                    <a:pt x="186" y="109"/>
                  </a:lnTo>
                  <a:lnTo>
                    <a:pt x="179" y="112"/>
                  </a:lnTo>
                  <a:lnTo>
                    <a:pt x="179" y="112"/>
                  </a:lnTo>
                  <a:lnTo>
                    <a:pt x="170" y="115"/>
                  </a:lnTo>
                  <a:lnTo>
                    <a:pt x="162" y="116"/>
                  </a:lnTo>
                  <a:lnTo>
                    <a:pt x="146" y="116"/>
                  </a:lnTo>
                  <a:lnTo>
                    <a:pt x="137" y="116"/>
                  </a:lnTo>
                  <a:lnTo>
                    <a:pt x="131" y="115"/>
                  </a:lnTo>
                  <a:lnTo>
                    <a:pt x="131" y="115"/>
                  </a:lnTo>
                  <a:lnTo>
                    <a:pt x="127" y="116"/>
                  </a:lnTo>
                  <a:lnTo>
                    <a:pt x="119" y="120"/>
                  </a:lnTo>
                  <a:lnTo>
                    <a:pt x="110" y="126"/>
                  </a:lnTo>
                  <a:lnTo>
                    <a:pt x="110" y="126"/>
                  </a:lnTo>
                  <a:lnTo>
                    <a:pt x="110" y="127"/>
                  </a:lnTo>
                  <a:lnTo>
                    <a:pt x="110" y="131"/>
                  </a:lnTo>
                  <a:lnTo>
                    <a:pt x="105" y="137"/>
                  </a:lnTo>
                  <a:lnTo>
                    <a:pt x="103" y="139"/>
                  </a:lnTo>
                  <a:lnTo>
                    <a:pt x="99" y="142"/>
                  </a:lnTo>
                  <a:lnTo>
                    <a:pt x="99" y="142"/>
                  </a:lnTo>
                  <a:lnTo>
                    <a:pt x="86" y="149"/>
                  </a:lnTo>
                  <a:lnTo>
                    <a:pt x="73" y="156"/>
                  </a:lnTo>
                  <a:lnTo>
                    <a:pt x="64" y="159"/>
                  </a:lnTo>
                  <a:lnTo>
                    <a:pt x="58" y="160"/>
                  </a:lnTo>
                  <a:lnTo>
                    <a:pt x="51" y="160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39" y="154"/>
                  </a:lnTo>
                  <a:lnTo>
                    <a:pt x="32" y="149"/>
                  </a:lnTo>
                  <a:lnTo>
                    <a:pt x="22" y="135"/>
                  </a:lnTo>
                  <a:lnTo>
                    <a:pt x="11" y="115"/>
                  </a:lnTo>
                  <a:lnTo>
                    <a:pt x="11" y="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AEB0DFC1-8CBD-CD26-FFBC-DC147B72AE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7626" y="3933825"/>
              <a:ext cx="1128713" cy="2403475"/>
            </a:xfrm>
            <a:custGeom>
              <a:avLst/>
              <a:gdLst>
                <a:gd name="T0" fmla="*/ 205 w 711"/>
                <a:gd name="T1" fmla="*/ 6 h 1514"/>
                <a:gd name="T2" fmla="*/ 179 w 711"/>
                <a:gd name="T3" fmla="*/ 44 h 1514"/>
                <a:gd name="T4" fmla="*/ 167 w 711"/>
                <a:gd name="T5" fmla="*/ 85 h 1514"/>
                <a:gd name="T6" fmla="*/ 152 w 711"/>
                <a:gd name="T7" fmla="*/ 150 h 1514"/>
                <a:gd name="T8" fmla="*/ 33 w 711"/>
                <a:gd name="T9" fmla="*/ 391 h 1514"/>
                <a:gd name="T10" fmla="*/ 4 w 711"/>
                <a:gd name="T11" fmla="*/ 467 h 1514"/>
                <a:gd name="T12" fmla="*/ 15 w 711"/>
                <a:gd name="T13" fmla="*/ 521 h 1514"/>
                <a:gd name="T14" fmla="*/ 149 w 711"/>
                <a:gd name="T15" fmla="*/ 571 h 1514"/>
                <a:gd name="T16" fmla="*/ 107 w 711"/>
                <a:gd name="T17" fmla="*/ 908 h 1514"/>
                <a:gd name="T18" fmla="*/ 75 w 711"/>
                <a:gd name="T19" fmla="*/ 1074 h 1514"/>
                <a:gd name="T20" fmla="*/ 81 w 711"/>
                <a:gd name="T21" fmla="*/ 1227 h 1514"/>
                <a:gd name="T22" fmla="*/ 90 w 711"/>
                <a:gd name="T23" fmla="*/ 1285 h 1514"/>
                <a:gd name="T24" fmla="*/ 82 w 711"/>
                <a:gd name="T25" fmla="*/ 1345 h 1514"/>
                <a:gd name="T26" fmla="*/ 86 w 711"/>
                <a:gd name="T27" fmla="*/ 1437 h 1514"/>
                <a:gd name="T28" fmla="*/ 130 w 711"/>
                <a:gd name="T29" fmla="*/ 1474 h 1514"/>
                <a:gd name="T30" fmla="*/ 183 w 711"/>
                <a:gd name="T31" fmla="*/ 1475 h 1514"/>
                <a:gd name="T32" fmla="*/ 190 w 711"/>
                <a:gd name="T33" fmla="*/ 1463 h 1514"/>
                <a:gd name="T34" fmla="*/ 221 w 711"/>
                <a:gd name="T35" fmla="*/ 1451 h 1514"/>
                <a:gd name="T36" fmla="*/ 235 w 711"/>
                <a:gd name="T37" fmla="*/ 1431 h 1514"/>
                <a:gd name="T38" fmla="*/ 257 w 711"/>
                <a:gd name="T39" fmla="*/ 1415 h 1514"/>
                <a:gd name="T40" fmla="*/ 223 w 711"/>
                <a:gd name="T41" fmla="*/ 1392 h 1514"/>
                <a:gd name="T42" fmla="*/ 234 w 711"/>
                <a:gd name="T43" fmla="*/ 1363 h 1514"/>
                <a:gd name="T44" fmla="*/ 320 w 711"/>
                <a:gd name="T45" fmla="*/ 1419 h 1514"/>
                <a:gd name="T46" fmla="*/ 491 w 711"/>
                <a:gd name="T47" fmla="*/ 1507 h 1514"/>
                <a:gd name="T48" fmla="*/ 588 w 711"/>
                <a:gd name="T49" fmla="*/ 1508 h 1514"/>
                <a:gd name="T50" fmla="*/ 641 w 711"/>
                <a:gd name="T51" fmla="*/ 1463 h 1514"/>
                <a:gd name="T52" fmla="*/ 633 w 711"/>
                <a:gd name="T53" fmla="*/ 1359 h 1514"/>
                <a:gd name="T54" fmla="*/ 687 w 711"/>
                <a:gd name="T55" fmla="*/ 1337 h 1514"/>
                <a:gd name="T56" fmla="*/ 709 w 711"/>
                <a:gd name="T57" fmla="*/ 1277 h 1514"/>
                <a:gd name="T58" fmla="*/ 611 w 711"/>
                <a:gd name="T59" fmla="*/ 1129 h 1514"/>
                <a:gd name="T60" fmla="*/ 560 w 711"/>
                <a:gd name="T61" fmla="*/ 943 h 1514"/>
                <a:gd name="T62" fmla="*/ 533 w 711"/>
                <a:gd name="T63" fmla="*/ 875 h 1514"/>
                <a:gd name="T64" fmla="*/ 521 w 711"/>
                <a:gd name="T65" fmla="*/ 701 h 1514"/>
                <a:gd name="T66" fmla="*/ 534 w 711"/>
                <a:gd name="T67" fmla="*/ 612 h 1514"/>
                <a:gd name="T68" fmla="*/ 504 w 711"/>
                <a:gd name="T69" fmla="*/ 530 h 1514"/>
                <a:gd name="T70" fmla="*/ 537 w 711"/>
                <a:gd name="T71" fmla="*/ 423 h 1514"/>
                <a:gd name="T72" fmla="*/ 552 w 711"/>
                <a:gd name="T73" fmla="*/ 297 h 1514"/>
                <a:gd name="T74" fmla="*/ 514 w 711"/>
                <a:gd name="T75" fmla="*/ 239 h 1514"/>
                <a:gd name="T76" fmla="*/ 504 w 711"/>
                <a:gd name="T77" fmla="*/ 217 h 1514"/>
                <a:gd name="T78" fmla="*/ 497 w 711"/>
                <a:gd name="T79" fmla="*/ 177 h 1514"/>
                <a:gd name="T80" fmla="*/ 414 w 711"/>
                <a:gd name="T81" fmla="*/ 115 h 1514"/>
                <a:gd name="T82" fmla="*/ 327 w 711"/>
                <a:gd name="T83" fmla="*/ 176 h 1514"/>
                <a:gd name="T84" fmla="*/ 321 w 711"/>
                <a:gd name="T85" fmla="*/ 159 h 1514"/>
                <a:gd name="T86" fmla="*/ 295 w 711"/>
                <a:gd name="T87" fmla="*/ 207 h 1514"/>
                <a:gd name="T88" fmla="*/ 277 w 711"/>
                <a:gd name="T89" fmla="*/ 269 h 1514"/>
                <a:gd name="T90" fmla="*/ 287 w 711"/>
                <a:gd name="T91" fmla="*/ 339 h 1514"/>
                <a:gd name="T92" fmla="*/ 294 w 711"/>
                <a:gd name="T93" fmla="*/ 395 h 1514"/>
                <a:gd name="T94" fmla="*/ 306 w 711"/>
                <a:gd name="T95" fmla="*/ 391 h 1514"/>
                <a:gd name="T96" fmla="*/ 295 w 711"/>
                <a:gd name="T97" fmla="*/ 429 h 1514"/>
                <a:gd name="T98" fmla="*/ 217 w 711"/>
                <a:gd name="T99" fmla="*/ 444 h 1514"/>
                <a:gd name="T100" fmla="*/ 212 w 711"/>
                <a:gd name="T101" fmla="*/ 198 h 1514"/>
                <a:gd name="T102" fmla="*/ 251 w 711"/>
                <a:gd name="T103" fmla="*/ 156 h 1514"/>
                <a:gd name="T104" fmla="*/ 277 w 711"/>
                <a:gd name="T105" fmla="*/ 104 h 1514"/>
                <a:gd name="T106" fmla="*/ 288 w 711"/>
                <a:gd name="T107" fmla="*/ 88 h 1514"/>
                <a:gd name="T108" fmla="*/ 261 w 711"/>
                <a:gd name="T109" fmla="*/ 39 h 1514"/>
                <a:gd name="T110" fmla="*/ 266 w 711"/>
                <a:gd name="T111" fmla="*/ 17 h 1514"/>
                <a:gd name="T112" fmla="*/ 469 w 711"/>
                <a:gd name="T113" fmla="*/ 904 h 1514"/>
                <a:gd name="T114" fmla="*/ 527 w 711"/>
                <a:gd name="T115" fmla="*/ 1058 h 1514"/>
                <a:gd name="T116" fmla="*/ 545 w 711"/>
                <a:gd name="T117" fmla="*/ 1096 h 1514"/>
                <a:gd name="T118" fmla="*/ 555 w 711"/>
                <a:gd name="T119" fmla="*/ 1123 h 1514"/>
                <a:gd name="T120" fmla="*/ 450 w 711"/>
                <a:gd name="T121" fmla="*/ 1055 h 1514"/>
                <a:gd name="T122" fmla="*/ 458 w 711"/>
                <a:gd name="T123" fmla="*/ 86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1" h="1514">
                  <a:moveTo>
                    <a:pt x="256" y="6"/>
                  </a:moveTo>
                  <a:lnTo>
                    <a:pt x="256" y="6"/>
                  </a:lnTo>
                  <a:lnTo>
                    <a:pt x="242" y="3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16" y="2"/>
                  </a:lnTo>
                  <a:lnTo>
                    <a:pt x="205" y="6"/>
                  </a:lnTo>
                  <a:lnTo>
                    <a:pt x="195" y="11"/>
                  </a:lnTo>
                  <a:lnTo>
                    <a:pt x="193" y="14"/>
                  </a:lnTo>
                  <a:lnTo>
                    <a:pt x="190" y="17"/>
                  </a:lnTo>
                  <a:lnTo>
                    <a:pt x="190" y="17"/>
                  </a:lnTo>
                  <a:lnTo>
                    <a:pt x="183" y="29"/>
                  </a:lnTo>
                  <a:lnTo>
                    <a:pt x="180" y="36"/>
                  </a:lnTo>
                  <a:lnTo>
                    <a:pt x="179" y="44"/>
                  </a:lnTo>
                  <a:lnTo>
                    <a:pt x="179" y="44"/>
                  </a:lnTo>
                  <a:lnTo>
                    <a:pt x="175" y="66"/>
                  </a:lnTo>
                  <a:lnTo>
                    <a:pt x="172" y="76"/>
                  </a:lnTo>
                  <a:lnTo>
                    <a:pt x="169" y="80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7" y="85"/>
                  </a:lnTo>
                  <a:lnTo>
                    <a:pt x="164" y="91"/>
                  </a:lnTo>
                  <a:lnTo>
                    <a:pt x="161" y="106"/>
                  </a:lnTo>
                  <a:lnTo>
                    <a:pt x="160" y="122"/>
                  </a:lnTo>
                  <a:lnTo>
                    <a:pt x="157" y="132"/>
                  </a:lnTo>
                  <a:lnTo>
                    <a:pt x="157" y="132"/>
                  </a:lnTo>
                  <a:lnTo>
                    <a:pt x="154" y="143"/>
                  </a:lnTo>
                  <a:lnTo>
                    <a:pt x="152" y="15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24" y="199"/>
                  </a:lnTo>
                  <a:lnTo>
                    <a:pt x="86" y="277"/>
                  </a:lnTo>
                  <a:lnTo>
                    <a:pt x="64" y="319"/>
                  </a:lnTo>
                  <a:lnTo>
                    <a:pt x="46" y="359"/>
                  </a:lnTo>
                  <a:lnTo>
                    <a:pt x="33" y="391"/>
                  </a:lnTo>
                  <a:lnTo>
                    <a:pt x="29" y="403"/>
                  </a:lnTo>
                  <a:lnTo>
                    <a:pt x="26" y="411"/>
                  </a:lnTo>
                  <a:lnTo>
                    <a:pt x="26" y="411"/>
                  </a:lnTo>
                  <a:lnTo>
                    <a:pt x="22" y="425"/>
                  </a:lnTo>
                  <a:lnTo>
                    <a:pt x="16" y="439"/>
                  </a:lnTo>
                  <a:lnTo>
                    <a:pt x="10" y="454"/>
                  </a:lnTo>
                  <a:lnTo>
                    <a:pt x="4" y="467"/>
                  </a:lnTo>
                  <a:lnTo>
                    <a:pt x="1" y="481"/>
                  </a:lnTo>
                  <a:lnTo>
                    <a:pt x="0" y="488"/>
                  </a:lnTo>
                  <a:lnTo>
                    <a:pt x="1" y="495"/>
                  </a:lnTo>
                  <a:lnTo>
                    <a:pt x="3" y="502"/>
                  </a:lnTo>
                  <a:lnTo>
                    <a:pt x="5" y="508"/>
                  </a:lnTo>
                  <a:lnTo>
                    <a:pt x="10" y="515"/>
                  </a:lnTo>
                  <a:lnTo>
                    <a:pt x="15" y="521"/>
                  </a:lnTo>
                  <a:lnTo>
                    <a:pt x="15" y="521"/>
                  </a:lnTo>
                  <a:lnTo>
                    <a:pt x="23" y="526"/>
                  </a:lnTo>
                  <a:lnTo>
                    <a:pt x="31" y="532"/>
                  </a:lnTo>
                  <a:lnTo>
                    <a:pt x="53" y="543"/>
                  </a:lnTo>
                  <a:lnTo>
                    <a:pt x="79" y="552"/>
                  </a:lnTo>
                  <a:lnTo>
                    <a:pt x="105" y="560"/>
                  </a:lnTo>
                  <a:lnTo>
                    <a:pt x="149" y="571"/>
                  </a:lnTo>
                  <a:lnTo>
                    <a:pt x="168" y="575"/>
                  </a:lnTo>
                  <a:lnTo>
                    <a:pt x="168" y="575"/>
                  </a:lnTo>
                  <a:lnTo>
                    <a:pt x="135" y="811"/>
                  </a:lnTo>
                  <a:lnTo>
                    <a:pt x="135" y="811"/>
                  </a:lnTo>
                  <a:lnTo>
                    <a:pt x="130" y="836"/>
                  </a:lnTo>
                  <a:lnTo>
                    <a:pt x="120" y="870"/>
                  </a:lnTo>
                  <a:lnTo>
                    <a:pt x="107" y="908"/>
                  </a:lnTo>
                  <a:lnTo>
                    <a:pt x="93" y="948"/>
                  </a:lnTo>
                  <a:lnTo>
                    <a:pt x="53" y="1052"/>
                  </a:lnTo>
                  <a:lnTo>
                    <a:pt x="53" y="1052"/>
                  </a:lnTo>
                  <a:lnTo>
                    <a:pt x="53" y="1055"/>
                  </a:lnTo>
                  <a:lnTo>
                    <a:pt x="56" y="1058"/>
                  </a:lnTo>
                  <a:lnTo>
                    <a:pt x="64" y="1064"/>
                  </a:lnTo>
                  <a:lnTo>
                    <a:pt x="75" y="1074"/>
                  </a:lnTo>
                  <a:lnTo>
                    <a:pt x="75" y="1074"/>
                  </a:lnTo>
                  <a:lnTo>
                    <a:pt x="75" y="1092"/>
                  </a:lnTo>
                  <a:lnTo>
                    <a:pt x="74" y="1134"/>
                  </a:lnTo>
                  <a:lnTo>
                    <a:pt x="75" y="1185"/>
                  </a:lnTo>
                  <a:lnTo>
                    <a:pt x="78" y="1208"/>
                  </a:lnTo>
                  <a:lnTo>
                    <a:pt x="81" y="1227"/>
                  </a:lnTo>
                  <a:lnTo>
                    <a:pt x="81" y="1227"/>
                  </a:lnTo>
                  <a:lnTo>
                    <a:pt x="87" y="1255"/>
                  </a:lnTo>
                  <a:lnTo>
                    <a:pt x="93" y="1274"/>
                  </a:lnTo>
                  <a:lnTo>
                    <a:pt x="97" y="1288"/>
                  </a:lnTo>
                  <a:lnTo>
                    <a:pt x="97" y="1288"/>
                  </a:lnTo>
                  <a:lnTo>
                    <a:pt x="94" y="1286"/>
                  </a:lnTo>
                  <a:lnTo>
                    <a:pt x="93" y="1285"/>
                  </a:lnTo>
                  <a:lnTo>
                    <a:pt x="90" y="1285"/>
                  </a:lnTo>
                  <a:lnTo>
                    <a:pt x="87" y="1286"/>
                  </a:lnTo>
                  <a:lnTo>
                    <a:pt x="85" y="1289"/>
                  </a:lnTo>
                  <a:lnTo>
                    <a:pt x="82" y="1294"/>
                  </a:lnTo>
                  <a:lnTo>
                    <a:pt x="81" y="1304"/>
                  </a:lnTo>
                  <a:lnTo>
                    <a:pt x="81" y="1304"/>
                  </a:lnTo>
                  <a:lnTo>
                    <a:pt x="81" y="1325"/>
                  </a:lnTo>
                  <a:lnTo>
                    <a:pt x="82" y="1345"/>
                  </a:lnTo>
                  <a:lnTo>
                    <a:pt x="85" y="1364"/>
                  </a:lnTo>
                  <a:lnTo>
                    <a:pt x="86" y="1386"/>
                  </a:lnTo>
                  <a:lnTo>
                    <a:pt x="86" y="1386"/>
                  </a:lnTo>
                  <a:lnTo>
                    <a:pt x="86" y="1407"/>
                  </a:lnTo>
                  <a:lnTo>
                    <a:pt x="85" y="1423"/>
                  </a:lnTo>
                  <a:lnTo>
                    <a:pt x="85" y="1430"/>
                  </a:lnTo>
                  <a:lnTo>
                    <a:pt x="86" y="1437"/>
                  </a:lnTo>
                  <a:lnTo>
                    <a:pt x="87" y="1442"/>
                  </a:lnTo>
                  <a:lnTo>
                    <a:pt x="92" y="1446"/>
                  </a:lnTo>
                  <a:lnTo>
                    <a:pt x="92" y="1446"/>
                  </a:lnTo>
                  <a:lnTo>
                    <a:pt x="113" y="1466"/>
                  </a:lnTo>
                  <a:lnTo>
                    <a:pt x="123" y="1472"/>
                  </a:lnTo>
                  <a:lnTo>
                    <a:pt x="127" y="1474"/>
                  </a:lnTo>
                  <a:lnTo>
                    <a:pt x="130" y="1474"/>
                  </a:lnTo>
                  <a:lnTo>
                    <a:pt x="130" y="1474"/>
                  </a:lnTo>
                  <a:lnTo>
                    <a:pt x="139" y="1470"/>
                  </a:lnTo>
                  <a:lnTo>
                    <a:pt x="146" y="1468"/>
                  </a:lnTo>
                  <a:lnTo>
                    <a:pt x="146" y="1468"/>
                  </a:lnTo>
                  <a:lnTo>
                    <a:pt x="168" y="1472"/>
                  </a:lnTo>
                  <a:lnTo>
                    <a:pt x="180" y="1475"/>
                  </a:lnTo>
                  <a:lnTo>
                    <a:pt x="183" y="1475"/>
                  </a:lnTo>
                  <a:lnTo>
                    <a:pt x="184" y="1474"/>
                  </a:lnTo>
                  <a:lnTo>
                    <a:pt x="184" y="1474"/>
                  </a:lnTo>
                  <a:lnTo>
                    <a:pt x="184" y="1474"/>
                  </a:lnTo>
                  <a:lnTo>
                    <a:pt x="183" y="1471"/>
                  </a:lnTo>
                  <a:lnTo>
                    <a:pt x="182" y="1468"/>
                  </a:lnTo>
                  <a:lnTo>
                    <a:pt x="184" y="1466"/>
                  </a:lnTo>
                  <a:lnTo>
                    <a:pt x="190" y="1463"/>
                  </a:lnTo>
                  <a:lnTo>
                    <a:pt x="190" y="1463"/>
                  </a:lnTo>
                  <a:lnTo>
                    <a:pt x="197" y="1460"/>
                  </a:lnTo>
                  <a:lnTo>
                    <a:pt x="202" y="1456"/>
                  </a:lnTo>
                  <a:lnTo>
                    <a:pt x="206" y="1452"/>
                  </a:lnTo>
                  <a:lnTo>
                    <a:pt x="217" y="1452"/>
                  </a:lnTo>
                  <a:lnTo>
                    <a:pt x="217" y="1452"/>
                  </a:lnTo>
                  <a:lnTo>
                    <a:pt x="221" y="1451"/>
                  </a:lnTo>
                  <a:lnTo>
                    <a:pt x="227" y="1448"/>
                  </a:lnTo>
                  <a:lnTo>
                    <a:pt x="231" y="1445"/>
                  </a:lnTo>
                  <a:lnTo>
                    <a:pt x="234" y="1441"/>
                  </a:lnTo>
                  <a:lnTo>
                    <a:pt x="234" y="1441"/>
                  </a:lnTo>
                  <a:lnTo>
                    <a:pt x="234" y="1437"/>
                  </a:lnTo>
                  <a:lnTo>
                    <a:pt x="234" y="1434"/>
                  </a:lnTo>
                  <a:lnTo>
                    <a:pt x="235" y="1431"/>
                  </a:lnTo>
                  <a:lnTo>
                    <a:pt x="239" y="1430"/>
                  </a:lnTo>
                  <a:lnTo>
                    <a:pt x="239" y="1430"/>
                  </a:lnTo>
                  <a:lnTo>
                    <a:pt x="242" y="1430"/>
                  </a:lnTo>
                  <a:lnTo>
                    <a:pt x="246" y="1427"/>
                  </a:lnTo>
                  <a:lnTo>
                    <a:pt x="253" y="1423"/>
                  </a:lnTo>
                  <a:lnTo>
                    <a:pt x="257" y="1418"/>
                  </a:lnTo>
                  <a:lnTo>
                    <a:pt x="257" y="1415"/>
                  </a:lnTo>
                  <a:lnTo>
                    <a:pt x="256" y="1414"/>
                  </a:lnTo>
                  <a:lnTo>
                    <a:pt x="256" y="1414"/>
                  </a:lnTo>
                  <a:lnTo>
                    <a:pt x="239" y="1407"/>
                  </a:lnTo>
                  <a:lnTo>
                    <a:pt x="230" y="1400"/>
                  </a:lnTo>
                  <a:lnTo>
                    <a:pt x="225" y="1396"/>
                  </a:lnTo>
                  <a:lnTo>
                    <a:pt x="223" y="1392"/>
                  </a:lnTo>
                  <a:lnTo>
                    <a:pt x="223" y="1392"/>
                  </a:lnTo>
                  <a:lnTo>
                    <a:pt x="219" y="1382"/>
                  </a:lnTo>
                  <a:lnTo>
                    <a:pt x="216" y="1374"/>
                  </a:lnTo>
                  <a:lnTo>
                    <a:pt x="216" y="1368"/>
                  </a:lnTo>
                  <a:lnTo>
                    <a:pt x="217" y="1364"/>
                  </a:lnTo>
                  <a:lnTo>
                    <a:pt x="217" y="1364"/>
                  </a:lnTo>
                  <a:lnTo>
                    <a:pt x="223" y="1363"/>
                  </a:lnTo>
                  <a:lnTo>
                    <a:pt x="234" y="1363"/>
                  </a:lnTo>
                  <a:lnTo>
                    <a:pt x="240" y="1366"/>
                  </a:lnTo>
                  <a:lnTo>
                    <a:pt x="247" y="1367"/>
                  </a:lnTo>
                  <a:lnTo>
                    <a:pt x="254" y="1371"/>
                  </a:lnTo>
                  <a:lnTo>
                    <a:pt x="261" y="1375"/>
                  </a:lnTo>
                  <a:lnTo>
                    <a:pt x="261" y="1375"/>
                  </a:lnTo>
                  <a:lnTo>
                    <a:pt x="292" y="1400"/>
                  </a:lnTo>
                  <a:lnTo>
                    <a:pt x="320" y="1419"/>
                  </a:lnTo>
                  <a:lnTo>
                    <a:pt x="353" y="1441"/>
                  </a:lnTo>
                  <a:lnTo>
                    <a:pt x="388" y="1462"/>
                  </a:lnTo>
                  <a:lnTo>
                    <a:pt x="424" y="1482"/>
                  </a:lnTo>
                  <a:lnTo>
                    <a:pt x="441" y="1490"/>
                  </a:lnTo>
                  <a:lnTo>
                    <a:pt x="459" y="1497"/>
                  </a:lnTo>
                  <a:lnTo>
                    <a:pt x="476" y="1503"/>
                  </a:lnTo>
                  <a:lnTo>
                    <a:pt x="491" y="1507"/>
                  </a:lnTo>
                  <a:lnTo>
                    <a:pt x="491" y="1507"/>
                  </a:lnTo>
                  <a:lnTo>
                    <a:pt x="518" y="1511"/>
                  </a:lnTo>
                  <a:lnTo>
                    <a:pt x="540" y="1514"/>
                  </a:lnTo>
                  <a:lnTo>
                    <a:pt x="556" y="1514"/>
                  </a:lnTo>
                  <a:lnTo>
                    <a:pt x="570" y="1514"/>
                  </a:lnTo>
                  <a:lnTo>
                    <a:pt x="581" y="1511"/>
                  </a:lnTo>
                  <a:lnTo>
                    <a:pt x="588" y="1508"/>
                  </a:lnTo>
                  <a:lnTo>
                    <a:pt x="594" y="1505"/>
                  </a:lnTo>
                  <a:lnTo>
                    <a:pt x="600" y="1501"/>
                  </a:lnTo>
                  <a:lnTo>
                    <a:pt x="600" y="1501"/>
                  </a:lnTo>
                  <a:lnTo>
                    <a:pt x="612" y="1492"/>
                  </a:lnTo>
                  <a:lnTo>
                    <a:pt x="626" y="1481"/>
                  </a:lnTo>
                  <a:lnTo>
                    <a:pt x="638" y="1468"/>
                  </a:lnTo>
                  <a:lnTo>
                    <a:pt x="641" y="1463"/>
                  </a:lnTo>
                  <a:lnTo>
                    <a:pt x="644" y="1457"/>
                  </a:lnTo>
                  <a:lnTo>
                    <a:pt x="644" y="1457"/>
                  </a:lnTo>
                  <a:lnTo>
                    <a:pt x="645" y="1444"/>
                  </a:lnTo>
                  <a:lnTo>
                    <a:pt x="645" y="1425"/>
                  </a:lnTo>
                  <a:lnTo>
                    <a:pt x="644" y="1403"/>
                  </a:lnTo>
                  <a:lnTo>
                    <a:pt x="633" y="1359"/>
                  </a:lnTo>
                  <a:lnTo>
                    <a:pt x="633" y="1359"/>
                  </a:lnTo>
                  <a:lnTo>
                    <a:pt x="640" y="1357"/>
                  </a:lnTo>
                  <a:lnTo>
                    <a:pt x="655" y="1355"/>
                  </a:lnTo>
                  <a:lnTo>
                    <a:pt x="664" y="1352"/>
                  </a:lnTo>
                  <a:lnTo>
                    <a:pt x="674" y="1348"/>
                  </a:lnTo>
                  <a:lnTo>
                    <a:pt x="681" y="1342"/>
                  </a:lnTo>
                  <a:lnTo>
                    <a:pt x="687" y="1337"/>
                  </a:lnTo>
                  <a:lnTo>
                    <a:pt x="687" y="1337"/>
                  </a:lnTo>
                  <a:lnTo>
                    <a:pt x="697" y="1320"/>
                  </a:lnTo>
                  <a:lnTo>
                    <a:pt x="707" y="1303"/>
                  </a:lnTo>
                  <a:lnTo>
                    <a:pt x="709" y="1294"/>
                  </a:lnTo>
                  <a:lnTo>
                    <a:pt x="711" y="1288"/>
                  </a:lnTo>
                  <a:lnTo>
                    <a:pt x="711" y="1281"/>
                  </a:lnTo>
                  <a:lnTo>
                    <a:pt x="709" y="1277"/>
                  </a:lnTo>
                  <a:lnTo>
                    <a:pt x="709" y="1277"/>
                  </a:lnTo>
                  <a:lnTo>
                    <a:pt x="649" y="1216"/>
                  </a:lnTo>
                  <a:lnTo>
                    <a:pt x="594" y="1162"/>
                  </a:lnTo>
                  <a:lnTo>
                    <a:pt x="594" y="1162"/>
                  </a:lnTo>
                  <a:lnTo>
                    <a:pt x="603" y="1147"/>
                  </a:lnTo>
                  <a:lnTo>
                    <a:pt x="608" y="1136"/>
                  </a:lnTo>
                  <a:lnTo>
                    <a:pt x="611" y="1129"/>
                  </a:lnTo>
                  <a:lnTo>
                    <a:pt x="611" y="1129"/>
                  </a:lnTo>
                  <a:lnTo>
                    <a:pt x="611" y="1119"/>
                  </a:lnTo>
                  <a:lnTo>
                    <a:pt x="609" y="1104"/>
                  </a:lnTo>
                  <a:lnTo>
                    <a:pt x="605" y="1079"/>
                  </a:lnTo>
                  <a:lnTo>
                    <a:pt x="605" y="1079"/>
                  </a:lnTo>
                  <a:lnTo>
                    <a:pt x="597" y="1053"/>
                  </a:lnTo>
                  <a:lnTo>
                    <a:pt x="581" y="999"/>
                  </a:lnTo>
                  <a:lnTo>
                    <a:pt x="560" y="943"/>
                  </a:lnTo>
                  <a:lnTo>
                    <a:pt x="552" y="922"/>
                  </a:lnTo>
                  <a:lnTo>
                    <a:pt x="548" y="914"/>
                  </a:lnTo>
                  <a:lnTo>
                    <a:pt x="545" y="910"/>
                  </a:lnTo>
                  <a:lnTo>
                    <a:pt x="545" y="910"/>
                  </a:lnTo>
                  <a:lnTo>
                    <a:pt x="543" y="904"/>
                  </a:lnTo>
                  <a:lnTo>
                    <a:pt x="540" y="897"/>
                  </a:lnTo>
                  <a:lnTo>
                    <a:pt x="533" y="875"/>
                  </a:lnTo>
                  <a:lnTo>
                    <a:pt x="526" y="848"/>
                  </a:lnTo>
                  <a:lnTo>
                    <a:pt x="521" y="818"/>
                  </a:lnTo>
                  <a:lnTo>
                    <a:pt x="511" y="762"/>
                  </a:lnTo>
                  <a:lnTo>
                    <a:pt x="507" y="734"/>
                  </a:lnTo>
                  <a:lnTo>
                    <a:pt x="507" y="734"/>
                  </a:lnTo>
                  <a:lnTo>
                    <a:pt x="511" y="723"/>
                  </a:lnTo>
                  <a:lnTo>
                    <a:pt x="521" y="701"/>
                  </a:lnTo>
                  <a:lnTo>
                    <a:pt x="530" y="678"/>
                  </a:lnTo>
                  <a:lnTo>
                    <a:pt x="533" y="667"/>
                  </a:lnTo>
                  <a:lnTo>
                    <a:pt x="534" y="658"/>
                  </a:lnTo>
                  <a:lnTo>
                    <a:pt x="534" y="658"/>
                  </a:lnTo>
                  <a:lnTo>
                    <a:pt x="534" y="641"/>
                  </a:lnTo>
                  <a:lnTo>
                    <a:pt x="534" y="626"/>
                  </a:lnTo>
                  <a:lnTo>
                    <a:pt x="534" y="612"/>
                  </a:lnTo>
                  <a:lnTo>
                    <a:pt x="534" y="603"/>
                  </a:lnTo>
                  <a:lnTo>
                    <a:pt x="534" y="603"/>
                  </a:lnTo>
                  <a:lnTo>
                    <a:pt x="529" y="573"/>
                  </a:lnTo>
                  <a:lnTo>
                    <a:pt x="523" y="548"/>
                  </a:lnTo>
                  <a:lnTo>
                    <a:pt x="523" y="548"/>
                  </a:lnTo>
                  <a:lnTo>
                    <a:pt x="517" y="541"/>
                  </a:lnTo>
                  <a:lnTo>
                    <a:pt x="504" y="530"/>
                  </a:lnTo>
                  <a:lnTo>
                    <a:pt x="485" y="515"/>
                  </a:lnTo>
                  <a:lnTo>
                    <a:pt x="469" y="493"/>
                  </a:lnTo>
                  <a:lnTo>
                    <a:pt x="502" y="433"/>
                  </a:lnTo>
                  <a:lnTo>
                    <a:pt x="502" y="433"/>
                  </a:lnTo>
                  <a:lnTo>
                    <a:pt x="508" y="432"/>
                  </a:lnTo>
                  <a:lnTo>
                    <a:pt x="522" y="429"/>
                  </a:lnTo>
                  <a:lnTo>
                    <a:pt x="537" y="423"/>
                  </a:lnTo>
                  <a:lnTo>
                    <a:pt x="543" y="421"/>
                  </a:lnTo>
                  <a:lnTo>
                    <a:pt x="545" y="417"/>
                  </a:lnTo>
                  <a:lnTo>
                    <a:pt x="545" y="417"/>
                  </a:lnTo>
                  <a:lnTo>
                    <a:pt x="548" y="393"/>
                  </a:lnTo>
                  <a:lnTo>
                    <a:pt x="551" y="352"/>
                  </a:lnTo>
                  <a:lnTo>
                    <a:pt x="552" y="311"/>
                  </a:lnTo>
                  <a:lnTo>
                    <a:pt x="552" y="297"/>
                  </a:lnTo>
                  <a:lnTo>
                    <a:pt x="551" y="291"/>
                  </a:lnTo>
                  <a:lnTo>
                    <a:pt x="551" y="291"/>
                  </a:lnTo>
                  <a:lnTo>
                    <a:pt x="534" y="270"/>
                  </a:lnTo>
                  <a:lnTo>
                    <a:pt x="525" y="256"/>
                  </a:lnTo>
                  <a:lnTo>
                    <a:pt x="518" y="247"/>
                  </a:lnTo>
                  <a:lnTo>
                    <a:pt x="518" y="247"/>
                  </a:lnTo>
                  <a:lnTo>
                    <a:pt x="514" y="239"/>
                  </a:lnTo>
                  <a:lnTo>
                    <a:pt x="511" y="229"/>
                  </a:lnTo>
                  <a:lnTo>
                    <a:pt x="510" y="222"/>
                  </a:lnTo>
                  <a:lnTo>
                    <a:pt x="508" y="221"/>
                  </a:lnTo>
                  <a:lnTo>
                    <a:pt x="507" y="219"/>
                  </a:lnTo>
                  <a:lnTo>
                    <a:pt x="507" y="219"/>
                  </a:lnTo>
                  <a:lnTo>
                    <a:pt x="506" y="218"/>
                  </a:lnTo>
                  <a:lnTo>
                    <a:pt x="504" y="217"/>
                  </a:lnTo>
                  <a:lnTo>
                    <a:pt x="502" y="207"/>
                  </a:lnTo>
                  <a:lnTo>
                    <a:pt x="496" y="187"/>
                  </a:lnTo>
                  <a:lnTo>
                    <a:pt x="496" y="187"/>
                  </a:lnTo>
                  <a:lnTo>
                    <a:pt x="495" y="182"/>
                  </a:lnTo>
                  <a:lnTo>
                    <a:pt x="496" y="181"/>
                  </a:lnTo>
                  <a:lnTo>
                    <a:pt x="497" y="178"/>
                  </a:lnTo>
                  <a:lnTo>
                    <a:pt x="497" y="177"/>
                  </a:lnTo>
                  <a:lnTo>
                    <a:pt x="496" y="176"/>
                  </a:lnTo>
                  <a:lnTo>
                    <a:pt x="485" y="165"/>
                  </a:lnTo>
                  <a:lnTo>
                    <a:pt x="485" y="165"/>
                  </a:lnTo>
                  <a:lnTo>
                    <a:pt x="476" y="156"/>
                  </a:lnTo>
                  <a:lnTo>
                    <a:pt x="465" y="148"/>
                  </a:lnTo>
                  <a:lnTo>
                    <a:pt x="441" y="132"/>
                  </a:lnTo>
                  <a:lnTo>
                    <a:pt x="414" y="115"/>
                  </a:lnTo>
                  <a:lnTo>
                    <a:pt x="414" y="132"/>
                  </a:lnTo>
                  <a:lnTo>
                    <a:pt x="376" y="121"/>
                  </a:lnTo>
                  <a:lnTo>
                    <a:pt x="376" y="137"/>
                  </a:lnTo>
                  <a:lnTo>
                    <a:pt x="359" y="132"/>
                  </a:lnTo>
                  <a:lnTo>
                    <a:pt x="354" y="143"/>
                  </a:lnTo>
                  <a:lnTo>
                    <a:pt x="343" y="148"/>
                  </a:lnTo>
                  <a:lnTo>
                    <a:pt x="327" y="176"/>
                  </a:lnTo>
                  <a:lnTo>
                    <a:pt x="327" y="176"/>
                  </a:lnTo>
                  <a:lnTo>
                    <a:pt x="327" y="165"/>
                  </a:lnTo>
                  <a:lnTo>
                    <a:pt x="327" y="161"/>
                  </a:lnTo>
                  <a:lnTo>
                    <a:pt x="325" y="158"/>
                  </a:lnTo>
                  <a:lnTo>
                    <a:pt x="324" y="158"/>
                  </a:lnTo>
                  <a:lnTo>
                    <a:pt x="321" y="159"/>
                  </a:lnTo>
                  <a:lnTo>
                    <a:pt x="321" y="159"/>
                  </a:lnTo>
                  <a:lnTo>
                    <a:pt x="314" y="169"/>
                  </a:lnTo>
                  <a:lnTo>
                    <a:pt x="307" y="182"/>
                  </a:lnTo>
                  <a:lnTo>
                    <a:pt x="302" y="193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8" y="200"/>
                  </a:lnTo>
                  <a:lnTo>
                    <a:pt x="295" y="207"/>
                  </a:lnTo>
                  <a:lnTo>
                    <a:pt x="291" y="215"/>
                  </a:lnTo>
                  <a:lnTo>
                    <a:pt x="288" y="219"/>
                  </a:lnTo>
                  <a:lnTo>
                    <a:pt x="288" y="219"/>
                  </a:lnTo>
                  <a:lnTo>
                    <a:pt x="287" y="222"/>
                  </a:lnTo>
                  <a:lnTo>
                    <a:pt x="286" y="228"/>
                  </a:lnTo>
                  <a:lnTo>
                    <a:pt x="281" y="243"/>
                  </a:lnTo>
                  <a:lnTo>
                    <a:pt x="277" y="269"/>
                  </a:lnTo>
                  <a:lnTo>
                    <a:pt x="277" y="269"/>
                  </a:lnTo>
                  <a:lnTo>
                    <a:pt x="276" y="284"/>
                  </a:lnTo>
                  <a:lnTo>
                    <a:pt x="276" y="296"/>
                  </a:lnTo>
                  <a:lnTo>
                    <a:pt x="277" y="307"/>
                  </a:lnTo>
                  <a:lnTo>
                    <a:pt x="277" y="307"/>
                  </a:lnTo>
                  <a:lnTo>
                    <a:pt x="281" y="321"/>
                  </a:lnTo>
                  <a:lnTo>
                    <a:pt x="287" y="339"/>
                  </a:lnTo>
                  <a:lnTo>
                    <a:pt x="291" y="354"/>
                  </a:lnTo>
                  <a:lnTo>
                    <a:pt x="294" y="362"/>
                  </a:lnTo>
                  <a:lnTo>
                    <a:pt x="294" y="362"/>
                  </a:lnTo>
                  <a:lnTo>
                    <a:pt x="297" y="378"/>
                  </a:lnTo>
                  <a:lnTo>
                    <a:pt x="297" y="388"/>
                  </a:lnTo>
                  <a:lnTo>
                    <a:pt x="295" y="392"/>
                  </a:lnTo>
                  <a:lnTo>
                    <a:pt x="294" y="395"/>
                  </a:lnTo>
                  <a:lnTo>
                    <a:pt x="294" y="395"/>
                  </a:lnTo>
                  <a:lnTo>
                    <a:pt x="292" y="396"/>
                  </a:lnTo>
                  <a:lnTo>
                    <a:pt x="294" y="396"/>
                  </a:lnTo>
                  <a:lnTo>
                    <a:pt x="298" y="393"/>
                  </a:lnTo>
                  <a:lnTo>
                    <a:pt x="305" y="389"/>
                  </a:lnTo>
                  <a:lnTo>
                    <a:pt x="305" y="389"/>
                  </a:lnTo>
                  <a:lnTo>
                    <a:pt x="306" y="391"/>
                  </a:lnTo>
                  <a:lnTo>
                    <a:pt x="307" y="396"/>
                  </a:lnTo>
                  <a:lnTo>
                    <a:pt x="307" y="403"/>
                  </a:lnTo>
                  <a:lnTo>
                    <a:pt x="306" y="407"/>
                  </a:lnTo>
                  <a:lnTo>
                    <a:pt x="305" y="411"/>
                  </a:lnTo>
                  <a:lnTo>
                    <a:pt x="305" y="411"/>
                  </a:lnTo>
                  <a:lnTo>
                    <a:pt x="301" y="421"/>
                  </a:lnTo>
                  <a:lnTo>
                    <a:pt x="295" y="429"/>
                  </a:lnTo>
                  <a:lnTo>
                    <a:pt x="292" y="433"/>
                  </a:lnTo>
                  <a:lnTo>
                    <a:pt x="288" y="436"/>
                  </a:lnTo>
                  <a:lnTo>
                    <a:pt x="283" y="437"/>
                  </a:lnTo>
                  <a:lnTo>
                    <a:pt x="277" y="439"/>
                  </a:lnTo>
                  <a:lnTo>
                    <a:pt x="277" y="439"/>
                  </a:lnTo>
                  <a:lnTo>
                    <a:pt x="250" y="441"/>
                  </a:lnTo>
                  <a:lnTo>
                    <a:pt x="217" y="444"/>
                  </a:lnTo>
                  <a:lnTo>
                    <a:pt x="217" y="444"/>
                  </a:lnTo>
                  <a:lnTo>
                    <a:pt x="164" y="448"/>
                  </a:lnTo>
                  <a:lnTo>
                    <a:pt x="139" y="451"/>
                  </a:lnTo>
                  <a:lnTo>
                    <a:pt x="133" y="451"/>
                  </a:lnTo>
                  <a:lnTo>
                    <a:pt x="130" y="449"/>
                  </a:lnTo>
                  <a:lnTo>
                    <a:pt x="130" y="449"/>
                  </a:lnTo>
                  <a:lnTo>
                    <a:pt x="212" y="198"/>
                  </a:lnTo>
                  <a:lnTo>
                    <a:pt x="212" y="198"/>
                  </a:lnTo>
                  <a:lnTo>
                    <a:pt x="224" y="185"/>
                  </a:lnTo>
                  <a:lnTo>
                    <a:pt x="239" y="170"/>
                  </a:lnTo>
                  <a:lnTo>
                    <a:pt x="239" y="170"/>
                  </a:lnTo>
                  <a:lnTo>
                    <a:pt x="243" y="167"/>
                  </a:lnTo>
                  <a:lnTo>
                    <a:pt x="247" y="162"/>
                  </a:lnTo>
                  <a:lnTo>
                    <a:pt x="251" y="156"/>
                  </a:lnTo>
                  <a:lnTo>
                    <a:pt x="256" y="148"/>
                  </a:lnTo>
                  <a:lnTo>
                    <a:pt x="256" y="148"/>
                  </a:lnTo>
                  <a:lnTo>
                    <a:pt x="258" y="139"/>
                  </a:lnTo>
                  <a:lnTo>
                    <a:pt x="260" y="130"/>
                  </a:lnTo>
                  <a:lnTo>
                    <a:pt x="261" y="121"/>
                  </a:lnTo>
                  <a:lnTo>
                    <a:pt x="277" y="104"/>
                  </a:lnTo>
                  <a:lnTo>
                    <a:pt x="277" y="104"/>
                  </a:lnTo>
                  <a:lnTo>
                    <a:pt x="280" y="103"/>
                  </a:lnTo>
                  <a:lnTo>
                    <a:pt x="284" y="102"/>
                  </a:lnTo>
                  <a:lnTo>
                    <a:pt x="286" y="100"/>
                  </a:lnTo>
                  <a:lnTo>
                    <a:pt x="287" y="98"/>
                  </a:lnTo>
                  <a:lnTo>
                    <a:pt x="288" y="93"/>
                  </a:lnTo>
                  <a:lnTo>
                    <a:pt x="288" y="88"/>
                  </a:lnTo>
                  <a:lnTo>
                    <a:pt x="288" y="88"/>
                  </a:lnTo>
                  <a:lnTo>
                    <a:pt x="287" y="67"/>
                  </a:lnTo>
                  <a:lnTo>
                    <a:pt x="286" y="61"/>
                  </a:lnTo>
                  <a:lnTo>
                    <a:pt x="283" y="55"/>
                  </a:lnTo>
                  <a:lnTo>
                    <a:pt x="283" y="55"/>
                  </a:lnTo>
                  <a:lnTo>
                    <a:pt x="277" y="50"/>
                  </a:lnTo>
                  <a:lnTo>
                    <a:pt x="271" y="44"/>
                  </a:lnTo>
                  <a:lnTo>
                    <a:pt x="261" y="39"/>
                  </a:lnTo>
                  <a:lnTo>
                    <a:pt x="256" y="22"/>
                  </a:lnTo>
                  <a:lnTo>
                    <a:pt x="256" y="22"/>
                  </a:lnTo>
                  <a:lnTo>
                    <a:pt x="261" y="22"/>
                  </a:lnTo>
                  <a:lnTo>
                    <a:pt x="264" y="21"/>
                  </a:lnTo>
                  <a:lnTo>
                    <a:pt x="265" y="19"/>
                  </a:lnTo>
                  <a:lnTo>
                    <a:pt x="266" y="17"/>
                  </a:lnTo>
                  <a:lnTo>
                    <a:pt x="266" y="17"/>
                  </a:lnTo>
                  <a:lnTo>
                    <a:pt x="266" y="14"/>
                  </a:lnTo>
                  <a:lnTo>
                    <a:pt x="265" y="13"/>
                  </a:lnTo>
                  <a:lnTo>
                    <a:pt x="261" y="9"/>
                  </a:lnTo>
                  <a:lnTo>
                    <a:pt x="256" y="6"/>
                  </a:lnTo>
                  <a:lnTo>
                    <a:pt x="256" y="6"/>
                  </a:lnTo>
                  <a:close/>
                  <a:moveTo>
                    <a:pt x="469" y="904"/>
                  </a:moveTo>
                  <a:lnTo>
                    <a:pt x="469" y="904"/>
                  </a:lnTo>
                  <a:lnTo>
                    <a:pt x="523" y="997"/>
                  </a:lnTo>
                  <a:lnTo>
                    <a:pt x="523" y="997"/>
                  </a:lnTo>
                  <a:lnTo>
                    <a:pt x="522" y="1011"/>
                  </a:lnTo>
                  <a:lnTo>
                    <a:pt x="522" y="1025"/>
                  </a:lnTo>
                  <a:lnTo>
                    <a:pt x="523" y="1041"/>
                  </a:lnTo>
                  <a:lnTo>
                    <a:pt x="523" y="1041"/>
                  </a:lnTo>
                  <a:lnTo>
                    <a:pt x="527" y="1058"/>
                  </a:lnTo>
                  <a:lnTo>
                    <a:pt x="533" y="1071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3" y="1088"/>
                  </a:lnTo>
                  <a:lnTo>
                    <a:pt x="545" y="1090"/>
                  </a:lnTo>
                  <a:lnTo>
                    <a:pt x="545" y="1096"/>
                  </a:lnTo>
                  <a:lnTo>
                    <a:pt x="545" y="1096"/>
                  </a:lnTo>
                  <a:lnTo>
                    <a:pt x="547" y="1100"/>
                  </a:lnTo>
                  <a:lnTo>
                    <a:pt x="549" y="1105"/>
                  </a:lnTo>
                  <a:lnTo>
                    <a:pt x="558" y="1119"/>
                  </a:lnTo>
                  <a:lnTo>
                    <a:pt x="559" y="1123"/>
                  </a:lnTo>
                  <a:lnTo>
                    <a:pt x="559" y="1125"/>
                  </a:lnTo>
                  <a:lnTo>
                    <a:pt x="559" y="1126"/>
                  </a:lnTo>
                  <a:lnTo>
                    <a:pt x="555" y="1123"/>
                  </a:lnTo>
                  <a:lnTo>
                    <a:pt x="545" y="1118"/>
                  </a:lnTo>
                  <a:lnTo>
                    <a:pt x="545" y="1118"/>
                  </a:lnTo>
                  <a:lnTo>
                    <a:pt x="518" y="1100"/>
                  </a:lnTo>
                  <a:lnTo>
                    <a:pt x="489" y="1081"/>
                  </a:lnTo>
                  <a:lnTo>
                    <a:pt x="452" y="1058"/>
                  </a:lnTo>
                  <a:lnTo>
                    <a:pt x="452" y="1058"/>
                  </a:lnTo>
                  <a:lnTo>
                    <a:pt x="450" y="1055"/>
                  </a:lnTo>
                  <a:lnTo>
                    <a:pt x="445" y="1049"/>
                  </a:lnTo>
                  <a:lnTo>
                    <a:pt x="439" y="1034"/>
                  </a:lnTo>
                  <a:lnTo>
                    <a:pt x="432" y="1021"/>
                  </a:lnTo>
                  <a:lnTo>
                    <a:pt x="430" y="1014"/>
                  </a:lnTo>
                  <a:lnTo>
                    <a:pt x="430" y="1014"/>
                  </a:lnTo>
                  <a:lnTo>
                    <a:pt x="444" y="936"/>
                  </a:lnTo>
                  <a:lnTo>
                    <a:pt x="458" y="860"/>
                  </a:lnTo>
                  <a:lnTo>
                    <a:pt x="458" y="860"/>
                  </a:lnTo>
                  <a:lnTo>
                    <a:pt x="462" y="880"/>
                  </a:lnTo>
                  <a:lnTo>
                    <a:pt x="466" y="895"/>
                  </a:lnTo>
                  <a:lnTo>
                    <a:pt x="469" y="904"/>
                  </a:lnTo>
                  <a:lnTo>
                    <a:pt x="469" y="90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810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pptxj77__ゲームプレイのシルエット</dc:title>
  <dc:subject>pptxj77__ゲームプレイのシルエット</dc:subject>
  <dc:creator>でじけろお</dc:creator>
  <cp:revision>1</cp:revision>
  <dcterms:created xsi:type="dcterms:W3CDTF">2018-05-20T00:31:01Z</dcterms:created>
  <dcterms:modified xsi:type="dcterms:W3CDTF">2022-05-23T06:09:32Z</dcterms:modified>
  <cp:version>1</cp:version>
</cp:coreProperties>
</file>